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77" r:id="rId9"/>
    <p:sldId id="282" r:id="rId10"/>
    <p:sldId id="278" r:id="rId11"/>
    <p:sldId id="279" r:id="rId12"/>
    <p:sldId id="264" r:id="rId13"/>
    <p:sldId id="272" r:id="rId14"/>
    <p:sldId id="273" r:id="rId15"/>
    <p:sldId id="265" r:id="rId16"/>
    <p:sldId id="266" r:id="rId17"/>
    <p:sldId id="276" r:id="rId18"/>
    <p:sldId id="280" r:id="rId19"/>
    <p:sldId id="267" r:id="rId20"/>
    <p:sldId id="268" r:id="rId21"/>
    <p:sldId id="269" r:id="rId22"/>
    <p:sldId id="270" r:id="rId23"/>
    <p:sldId id="271" r:id="rId24"/>
    <p:sldId id="263" r:id="rId25"/>
    <p:sldId id="284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BD643-B93B-F5CC-8E44-3F41EECA51DD}" v="362" dt="2022-11-29T01:33:02.264"/>
    <p1510:client id="{026EE1FF-0564-76D5-79AF-B32F7841A706}" v="1" dt="2022-12-13T13:17:26.301"/>
    <p1510:client id="{0A6801C8-1CF8-FB8F-558B-21EF34F4646B}" v="108" dt="2022-12-07T13:07:06.134"/>
    <p1510:client id="{0D938B9B-768E-D368-B2BE-0C1FD99DC754}" v="1" dt="2022-11-29T12:19:00.999"/>
    <p1510:client id="{30514ED1-966A-7524-6239-0996875DCC8B}" v="4" dt="2022-12-11T23:11:44.332"/>
    <p1510:client id="{3A952BA6-8331-F764-F854-C181B353ECA5}" v="2" dt="2022-12-12T15:33:56.818"/>
    <p1510:client id="{3F47AD5B-9348-9BA9-879E-06ACBA72E600}" v="5" dt="2022-12-13T03:08:14.885"/>
    <p1510:client id="{403198CF-629F-0D43-9CD6-F45811D41C12}" v="146" dt="2022-12-07T01:13:55.759"/>
    <p1510:client id="{439D1086-2F64-1348-5C2F-69E65C3CBD53}" v="404" dt="2022-12-13T03:33:05.250"/>
    <p1510:client id="{47057918-8357-DFAA-83D7-D7ECD47A9F77}" v="262" dt="2022-11-28T23:46:10.019"/>
    <p1510:client id="{547E2D28-0144-4F1D-9CAB-B4F95268C149}" v="4" dt="2022-12-07T12:08:25.145"/>
    <p1510:client id="{594AE2FC-2698-B84C-8F2E-5F45A6590846}" v="36" dt="2022-11-29T15:22:59.503"/>
    <p1510:client id="{5BC51EEB-45C8-9736-FBDA-67269C46AE4D}" v="59" dt="2022-11-29T12:05:44.956"/>
    <p1510:client id="{662E2B89-5E95-58CD-3305-C2987DDBF56F}" v="10" dt="2022-12-11T22:15:20.435"/>
    <p1510:client id="{6D0E9CEE-8DA9-42DD-435C-949C86157540}" v="306" dt="2023-02-25T21:33:35.335"/>
    <p1510:client id="{6EF2D63C-E92F-053E-61CA-BA69D86BDD01}" v="60" dt="2022-12-11T23:54:51.326"/>
    <p1510:client id="{7448778D-0EB3-9538-1307-F1717170DB87}" v="126" dt="2022-12-11T15:30:41.320"/>
    <p1510:client id="{8BED0B0E-2BA4-2336-D5F3-33A191C7FE97}" v="164" dt="2023-04-02T16:30:36.945"/>
    <p1510:client id="{92632C15-4C72-F9D8-2665-CB053FC8BD06}" v="2" dt="2022-12-11T15:08:10.447"/>
    <p1510:client id="{9E8D8E5D-B6F4-40B6-A199-6121AE9B4159}" v="19" dt="2023-02-10T13:49:00.798"/>
    <p1510:client id="{A32E2AC1-CB2B-7B83-5BC9-BEC928128750}" v="9" dt="2023-02-25T22:22:05.940"/>
    <p1510:client id="{A8950251-50CB-C50C-21F6-8B3C135B64C6}" v="6" dt="2023-04-02T19:36:57.547"/>
    <p1510:client id="{AF586C54-D69C-C2F0-65A9-B5ABBDE5873D}" v="183" dt="2022-11-29T03:15:44.810"/>
    <p1510:client id="{D15804C8-A60B-469A-9EDA-BC5E93F55594}" v="639" dt="2022-11-29T00:27:41.541"/>
    <p1510:client id="{D54D2203-1B20-47D8-9646-FE47C97EB777}" v="3" dt="2022-12-13T11:31:59.184"/>
    <p1510:client id="{EA270E12-3710-4DB3-A123-C462B6E8F59C}" v="16" dt="2022-11-29T14:35:10.601"/>
    <p1510:client id="{F4A4BDAE-E13A-F037-A795-8FEFB72D0DE1}" v="28" dt="2022-12-12T12:24:20.201"/>
    <p1510:client id="{FE316FD0-4D78-147A-D663-17C808DFA6FD}" v="24" dt="2022-12-11T15:06:57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Carlos Mican Muñoz" userId="S::jcmican1@soy.sena.edu.co::bcf9e45a-dc65-42df-9ddc-5a8644859ebb" providerId="AD" clId="Web-{662E2B89-5E95-58CD-3305-C2987DDBF56F}"/>
    <pc:docChg chg="addSld delSld modSld sldOrd">
      <pc:chgData name="Juan Carlos Mican Muñoz" userId="S::jcmican1@soy.sena.edu.co::bcf9e45a-dc65-42df-9ddc-5a8644859ebb" providerId="AD" clId="Web-{662E2B89-5E95-58CD-3305-C2987DDBF56F}" dt="2022-12-11T22:15:20.435" v="9"/>
      <pc:docMkLst>
        <pc:docMk/>
      </pc:docMkLst>
      <pc:sldChg chg="addSp delSp modSp">
        <pc:chgData name="Juan Carlos Mican Muñoz" userId="S::jcmican1@soy.sena.edu.co::bcf9e45a-dc65-42df-9ddc-5a8644859ebb" providerId="AD" clId="Web-{662E2B89-5E95-58CD-3305-C2987DDBF56F}" dt="2022-12-11T22:07:24.582" v="6" actId="14100"/>
        <pc:sldMkLst>
          <pc:docMk/>
          <pc:sldMk cId="1267409841" sldId="267"/>
        </pc:sldMkLst>
        <pc:spChg chg="mod">
          <ac:chgData name="Juan Carlos Mican Muñoz" userId="S::jcmican1@soy.sena.edu.co::bcf9e45a-dc65-42df-9ddc-5a8644859ebb" providerId="AD" clId="Web-{662E2B89-5E95-58CD-3305-C2987DDBF56F}" dt="2022-12-11T22:06:26.549" v="0" actId="20577"/>
          <ac:spMkLst>
            <pc:docMk/>
            <pc:sldMk cId="1267409841" sldId="267"/>
            <ac:spMk id="9" creationId="{32D2FDB0-0EB3-8B81-D3E3-881605102C81}"/>
          </ac:spMkLst>
        </pc:spChg>
        <pc:picChg chg="add mod">
          <ac:chgData name="Juan Carlos Mican Muñoz" userId="S::jcmican1@soy.sena.edu.co::bcf9e45a-dc65-42df-9ddc-5a8644859ebb" providerId="AD" clId="Web-{662E2B89-5E95-58CD-3305-C2987DDBF56F}" dt="2022-12-11T22:07:24.582" v="6" actId="14100"/>
          <ac:picMkLst>
            <pc:docMk/>
            <pc:sldMk cId="1267409841" sldId="267"/>
            <ac:picMk id="3" creationId="{5525C9CC-DECA-F0E4-2CFC-92F273815CBA}"/>
          </ac:picMkLst>
        </pc:picChg>
        <pc:picChg chg="del">
          <ac:chgData name="Juan Carlos Mican Muñoz" userId="S::jcmican1@soy.sena.edu.co::bcf9e45a-dc65-42df-9ddc-5a8644859ebb" providerId="AD" clId="Web-{662E2B89-5E95-58CD-3305-C2987DDBF56F}" dt="2022-12-11T22:06:53.347" v="1"/>
          <ac:picMkLst>
            <pc:docMk/>
            <pc:sldMk cId="1267409841" sldId="267"/>
            <ac:picMk id="5" creationId="{A2494FEF-CC67-0620-781D-97F3BA68F925}"/>
          </ac:picMkLst>
        </pc:picChg>
      </pc:sldChg>
      <pc:sldChg chg="add del ord">
        <pc:chgData name="Juan Carlos Mican Muñoz" userId="S::jcmican1@soy.sena.edu.co::bcf9e45a-dc65-42df-9ddc-5a8644859ebb" providerId="AD" clId="Web-{662E2B89-5E95-58CD-3305-C2987DDBF56F}" dt="2022-12-11T22:15:20.435" v="9"/>
        <pc:sldMkLst>
          <pc:docMk/>
          <pc:sldMk cId="210833547" sldId="278"/>
        </pc:sldMkLst>
      </pc:sldChg>
    </pc:docChg>
  </pc:docChgLst>
  <pc:docChgLst>
    <pc:chgData name="Juan Carlos Mican Muñoz" userId="S::jcmican1@soy.sena.edu.co::bcf9e45a-dc65-42df-9ddc-5a8644859ebb" providerId="AD" clId="Web-{0D938B9B-768E-D368-B2BE-0C1FD99DC754}"/>
    <pc:docChg chg="modSld">
      <pc:chgData name="Juan Carlos Mican Muñoz" userId="S::jcmican1@soy.sena.edu.co::bcf9e45a-dc65-42df-9ddc-5a8644859ebb" providerId="AD" clId="Web-{0D938B9B-768E-D368-B2BE-0C1FD99DC754}" dt="2022-11-29T12:19:00.999" v="0" actId="20577"/>
      <pc:docMkLst>
        <pc:docMk/>
      </pc:docMkLst>
      <pc:sldChg chg="modSp">
        <pc:chgData name="Juan Carlos Mican Muñoz" userId="S::jcmican1@soy.sena.edu.co::bcf9e45a-dc65-42df-9ddc-5a8644859ebb" providerId="AD" clId="Web-{0D938B9B-768E-D368-B2BE-0C1FD99DC754}" dt="2022-11-29T12:19:00.999" v="0" actId="20577"/>
        <pc:sldMkLst>
          <pc:docMk/>
          <pc:sldMk cId="1267409841" sldId="267"/>
        </pc:sldMkLst>
        <pc:spChg chg="mod">
          <ac:chgData name="Juan Carlos Mican Muñoz" userId="S::jcmican1@soy.sena.edu.co::bcf9e45a-dc65-42df-9ddc-5a8644859ebb" providerId="AD" clId="Web-{0D938B9B-768E-D368-B2BE-0C1FD99DC754}" dt="2022-11-29T12:19:00.999" v="0" actId="20577"/>
          <ac:spMkLst>
            <pc:docMk/>
            <pc:sldMk cId="1267409841" sldId="267"/>
            <ac:spMk id="9" creationId="{32D2FDB0-0EB3-8B81-D3E3-881605102C81}"/>
          </ac:spMkLst>
        </pc:spChg>
      </pc:sldChg>
    </pc:docChg>
  </pc:docChgLst>
  <pc:docChgLst>
    <pc:chgData name="Juan Carlos Mican Muñoz" userId="S::jcmican1@soy.sena.edu.co::bcf9e45a-dc65-42df-9ddc-5a8644859ebb" providerId="AD" clId="Web-{F4A4BDAE-E13A-F037-A795-8FEFB72D0DE1}"/>
    <pc:docChg chg="modSld">
      <pc:chgData name="Juan Carlos Mican Muñoz" userId="S::jcmican1@soy.sena.edu.co::bcf9e45a-dc65-42df-9ddc-5a8644859ebb" providerId="AD" clId="Web-{F4A4BDAE-E13A-F037-A795-8FEFB72D0DE1}" dt="2022-12-12T12:24:20.201" v="27" actId="1076"/>
      <pc:docMkLst>
        <pc:docMk/>
      </pc:docMkLst>
      <pc:sldChg chg="addSp delSp modSp">
        <pc:chgData name="Juan Carlos Mican Muñoz" userId="S::jcmican1@soy.sena.edu.co::bcf9e45a-dc65-42df-9ddc-5a8644859ebb" providerId="AD" clId="Web-{F4A4BDAE-E13A-F037-A795-8FEFB72D0DE1}" dt="2022-12-12T12:24:20.201" v="27" actId="1076"/>
        <pc:sldMkLst>
          <pc:docMk/>
          <pc:sldMk cId="3707635708" sldId="257"/>
        </pc:sldMkLst>
        <pc:spChg chg="add del mod">
          <ac:chgData name="Juan Carlos Mican Muñoz" userId="S::jcmican1@soy.sena.edu.co::bcf9e45a-dc65-42df-9ddc-5a8644859ebb" providerId="AD" clId="Web-{F4A4BDAE-E13A-F037-A795-8FEFB72D0DE1}" dt="2022-12-12T11:59:24.901" v="1"/>
          <ac:spMkLst>
            <pc:docMk/>
            <pc:sldMk cId="3707635708" sldId="257"/>
            <ac:spMk id="7" creationId="{2E6473CF-A013-B0BE-BA61-C4999D9CA33B}"/>
          </ac:spMkLst>
        </pc:spChg>
        <pc:spChg chg="add mod">
          <ac:chgData name="Juan Carlos Mican Muñoz" userId="S::jcmican1@soy.sena.edu.co::bcf9e45a-dc65-42df-9ddc-5a8644859ebb" providerId="AD" clId="Web-{F4A4BDAE-E13A-F037-A795-8FEFB72D0DE1}" dt="2022-12-12T12:19:57.070" v="21"/>
          <ac:spMkLst>
            <pc:docMk/>
            <pc:sldMk cId="3707635708" sldId="257"/>
            <ac:spMk id="8" creationId="{869F2AF9-42D3-3AD7-C787-80D82A45DF26}"/>
          </ac:spMkLst>
        </pc:spChg>
        <pc:picChg chg="mod">
          <ac:chgData name="Juan Carlos Mican Muñoz" userId="S::jcmican1@soy.sena.edu.co::bcf9e45a-dc65-42df-9ddc-5a8644859ebb" providerId="AD" clId="Web-{F4A4BDAE-E13A-F037-A795-8FEFB72D0DE1}" dt="2022-12-12T12:01:40.967" v="10" actId="1076"/>
          <ac:picMkLst>
            <pc:docMk/>
            <pc:sldMk cId="3707635708" sldId="257"/>
            <ac:picMk id="4" creationId="{F57771FE-270F-3328-31FC-1FB20D0EA497}"/>
          </ac:picMkLst>
        </pc:picChg>
        <pc:picChg chg="add del mod">
          <ac:chgData name="Juan Carlos Mican Muñoz" userId="S::jcmican1@soy.sena.edu.co::bcf9e45a-dc65-42df-9ddc-5a8644859ebb" providerId="AD" clId="Web-{F4A4BDAE-E13A-F037-A795-8FEFB72D0DE1}" dt="2022-12-12T12:17:46.051" v="13"/>
          <ac:picMkLst>
            <pc:docMk/>
            <pc:sldMk cId="3707635708" sldId="257"/>
            <ac:picMk id="9" creationId="{42C7EBDA-68FB-6838-830C-62FF17B86E72}"/>
          </ac:picMkLst>
        </pc:picChg>
        <pc:picChg chg="add del mod">
          <ac:chgData name="Juan Carlos Mican Muñoz" userId="S::jcmican1@soy.sena.edu.co::bcf9e45a-dc65-42df-9ddc-5a8644859ebb" providerId="AD" clId="Web-{F4A4BDAE-E13A-F037-A795-8FEFB72D0DE1}" dt="2022-12-12T12:17:43.598" v="12"/>
          <ac:picMkLst>
            <pc:docMk/>
            <pc:sldMk cId="3707635708" sldId="257"/>
            <ac:picMk id="10" creationId="{479C9EC4-5F60-331A-A120-D32AD52986D5}"/>
          </ac:picMkLst>
        </pc:picChg>
        <pc:picChg chg="add mod">
          <ac:chgData name="Juan Carlos Mican Muñoz" userId="S::jcmican1@soy.sena.edu.co::bcf9e45a-dc65-42df-9ddc-5a8644859ebb" providerId="AD" clId="Web-{F4A4BDAE-E13A-F037-A795-8FEFB72D0DE1}" dt="2022-12-12T12:24:20.201" v="27" actId="1076"/>
          <ac:picMkLst>
            <pc:docMk/>
            <pc:sldMk cId="3707635708" sldId="257"/>
            <ac:picMk id="12" creationId="{3E84C7AF-305D-A2B4-FD2B-B72A702A9A4D}"/>
          </ac:picMkLst>
        </pc:picChg>
      </pc:sldChg>
    </pc:docChg>
  </pc:docChgLst>
  <pc:docChgLst>
    <pc:chgData name="Jhorman Alexander Culma Hermosa" userId="S::jhorman.culma1@soy.sena.edu.co::07ad25f8-905d-4e88-b9b5-95c8063d3a68" providerId="AD" clId="Web-{6EF2D63C-E92F-053E-61CA-BA69D86BDD01}"/>
    <pc:docChg chg="addSld modSld">
      <pc:chgData name="Jhorman Alexander Culma Hermosa" userId="S::jhorman.culma1@soy.sena.edu.co::07ad25f8-905d-4e88-b9b5-95c8063d3a68" providerId="AD" clId="Web-{6EF2D63C-E92F-053E-61CA-BA69D86BDD01}" dt="2022-12-11T23:54:51.326" v="57" actId="1076"/>
      <pc:docMkLst>
        <pc:docMk/>
      </pc:docMkLst>
      <pc:sldChg chg="addSp delSp modSp">
        <pc:chgData name="Jhorman Alexander Culma Hermosa" userId="S::jhorman.culma1@soy.sena.edu.co::07ad25f8-905d-4e88-b9b5-95c8063d3a68" providerId="AD" clId="Web-{6EF2D63C-E92F-053E-61CA-BA69D86BDD01}" dt="2022-12-11T23:53:08.432" v="52" actId="20577"/>
        <pc:sldMkLst>
          <pc:docMk/>
          <pc:sldMk cId="183600074" sldId="276"/>
        </pc:sldMkLst>
        <pc:spChg chg="mod">
          <ac:chgData name="Jhorman Alexander Culma Hermosa" userId="S::jhorman.culma1@soy.sena.edu.co::07ad25f8-905d-4e88-b9b5-95c8063d3a68" providerId="AD" clId="Web-{6EF2D63C-E92F-053E-61CA-BA69D86BDD01}" dt="2022-12-11T23:53:08.432" v="52" actId="20577"/>
          <ac:spMkLst>
            <pc:docMk/>
            <pc:sldMk cId="183600074" sldId="276"/>
            <ac:spMk id="2" creationId="{68CB121F-C99E-C74E-B645-7301E9637FDA}"/>
          </ac:spMkLst>
        </pc:spChg>
        <pc:spChg chg="del">
          <ac:chgData name="Jhorman Alexander Culma Hermosa" userId="S::jhorman.culma1@soy.sena.edu.co::07ad25f8-905d-4e88-b9b5-95c8063d3a68" providerId="AD" clId="Web-{6EF2D63C-E92F-053E-61CA-BA69D86BDD01}" dt="2022-12-11T23:52:38.556" v="45"/>
          <ac:spMkLst>
            <pc:docMk/>
            <pc:sldMk cId="183600074" sldId="276"/>
            <ac:spMk id="3" creationId="{129CFF19-1D25-928B-CA10-57952F45FFD7}"/>
          </ac:spMkLst>
        </pc:spChg>
        <pc:picChg chg="add mod ord">
          <ac:chgData name="Jhorman Alexander Culma Hermosa" userId="S::jhorman.culma1@soy.sena.edu.co::07ad25f8-905d-4e88-b9b5-95c8063d3a68" providerId="AD" clId="Web-{6EF2D63C-E92F-053E-61CA-BA69D86BDD01}" dt="2022-12-11T23:53:02.401" v="50" actId="1076"/>
          <ac:picMkLst>
            <pc:docMk/>
            <pc:sldMk cId="183600074" sldId="276"/>
            <ac:picMk id="4" creationId="{419776F5-3B30-DB65-B8D9-E65FA9C32FF0}"/>
          </ac:picMkLst>
        </pc:picChg>
      </pc:sldChg>
      <pc:sldChg chg="addSp delSp modSp mod setBg">
        <pc:chgData name="Jhorman Alexander Culma Hermosa" userId="S::jhorman.culma1@soy.sena.edu.co::07ad25f8-905d-4e88-b9b5-95c8063d3a68" providerId="AD" clId="Web-{6EF2D63C-E92F-053E-61CA-BA69D86BDD01}" dt="2022-12-11T23:11:52.064" v="23" actId="20577"/>
        <pc:sldMkLst>
          <pc:docMk/>
          <pc:sldMk cId="3653628836" sldId="279"/>
        </pc:sldMkLst>
        <pc:spChg chg="mod">
          <ac:chgData name="Jhorman Alexander Culma Hermosa" userId="S::jhorman.culma1@soy.sena.edu.co::07ad25f8-905d-4e88-b9b5-95c8063d3a68" providerId="AD" clId="Web-{6EF2D63C-E92F-053E-61CA-BA69D86BDD01}" dt="2022-12-11T23:10:47.046" v="19" actId="20577"/>
          <ac:spMkLst>
            <pc:docMk/>
            <pc:sldMk cId="3653628836" sldId="279"/>
            <ac:spMk id="2" creationId="{234ED03E-5C6C-8AC7-9F31-D9E5C4A4A78E}"/>
          </ac:spMkLst>
        </pc:spChg>
        <pc:spChg chg="del">
          <ac:chgData name="Jhorman Alexander Culma Hermosa" userId="S::jhorman.culma1@soy.sena.edu.co::07ad25f8-905d-4e88-b9b5-95c8063d3a68" providerId="AD" clId="Web-{6EF2D63C-E92F-053E-61CA-BA69D86BDD01}" dt="2022-12-11T22:52:25.991" v="0"/>
          <ac:spMkLst>
            <pc:docMk/>
            <pc:sldMk cId="3653628836" sldId="279"/>
            <ac:spMk id="3" creationId="{8492ED31-4825-AA8B-1DC1-01B2B8AF0BF0}"/>
          </ac:spMkLst>
        </pc:spChg>
        <pc:spChg chg="add del mod">
          <ac:chgData name="Jhorman Alexander Culma Hermosa" userId="S::jhorman.culma1@soy.sena.edu.co::07ad25f8-905d-4e88-b9b5-95c8063d3a68" providerId="AD" clId="Web-{6EF2D63C-E92F-053E-61CA-BA69D86BDD01}" dt="2022-12-11T23:04:29.304" v="2"/>
          <ac:spMkLst>
            <pc:docMk/>
            <pc:sldMk cId="3653628836" sldId="279"/>
            <ac:spMk id="6" creationId="{9599D36F-BF32-B729-2A82-AADCAC750AAB}"/>
          </ac:spMkLst>
        </pc:spChg>
        <pc:spChg chg="add mod">
          <ac:chgData name="Jhorman Alexander Culma Hermosa" userId="S::jhorman.culma1@soy.sena.edu.co::07ad25f8-905d-4e88-b9b5-95c8063d3a68" providerId="AD" clId="Web-{6EF2D63C-E92F-053E-61CA-BA69D86BDD01}" dt="2022-12-11T23:11:52.064" v="23" actId="20577"/>
          <ac:spMkLst>
            <pc:docMk/>
            <pc:sldMk cId="3653628836" sldId="279"/>
            <ac:spMk id="11" creationId="{DBD3077F-7B58-F539-084F-4616D33855C9}"/>
          </ac:spMkLst>
        </pc:spChg>
        <pc:picChg chg="add del mod ord">
          <ac:chgData name="Jhorman Alexander Culma Hermosa" userId="S::jhorman.culma1@soy.sena.edu.co::07ad25f8-905d-4e88-b9b5-95c8063d3a68" providerId="AD" clId="Web-{6EF2D63C-E92F-053E-61CA-BA69D86BDD01}" dt="2022-12-11T22:56:11.136" v="1"/>
          <ac:picMkLst>
            <pc:docMk/>
            <pc:sldMk cId="3653628836" sldId="279"/>
            <ac:picMk id="4" creationId="{E71813ED-84BA-8222-CB50-F52F90485617}"/>
          </ac:picMkLst>
        </pc:picChg>
        <pc:picChg chg="add mod ord">
          <ac:chgData name="Jhorman Alexander Culma Hermosa" userId="S::jhorman.culma1@soy.sena.edu.co::07ad25f8-905d-4e88-b9b5-95c8063d3a68" providerId="AD" clId="Web-{6EF2D63C-E92F-053E-61CA-BA69D86BDD01}" dt="2022-12-11T23:04:46.710" v="3"/>
          <ac:picMkLst>
            <pc:docMk/>
            <pc:sldMk cId="3653628836" sldId="279"/>
            <ac:picMk id="7" creationId="{BD6438A9-B9EE-26D2-F067-C31C3118BE38}"/>
          </ac:picMkLst>
        </pc:picChg>
      </pc:sldChg>
      <pc:sldChg chg="addSp delSp modSp add replId">
        <pc:chgData name="Jhorman Alexander Culma Hermosa" userId="S::jhorman.culma1@soy.sena.edu.co::07ad25f8-905d-4e88-b9b5-95c8063d3a68" providerId="AD" clId="Web-{6EF2D63C-E92F-053E-61CA-BA69D86BDD01}" dt="2022-12-11T23:54:51.326" v="57" actId="1076"/>
        <pc:sldMkLst>
          <pc:docMk/>
          <pc:sldMk cId="1731500836" sldId="280"/>
        </pc:sldMkLst>
        <pc:spChg chg="mod">
          <ac:chgData name="Jhorman Alexander Culma Hermosa" userId="S::jhorman.culma1@soy.sena.edu.co::07ad25f8-905d-4e88-b9b5-95c8063d3a68" providerId="AD" clId="Web-{6EF2D63C-E92F-053E-61CA-BA69D86BDD01}" dt="2022-12-11T23:54:32.529" v="54" actId="20577"/>
          <ac:spMkLst>
            <pc:docMk/>
            <pc:sldMk cId="1731500836" sldId="280"/>
            <ac:spMk id="2" creationId="{68CB121F-C99E-C74E-B645-7301E9637FDA}"/>
          </ac:spMkLst>
        </pc:spChg>
        <pc:spChg chg="del">
          <ac:chgData name="Jhorman Alexander Culma Hermosa" userId="S::jhorman.culma1@soy.sena.edu.co::07ad25f8-905d-4e88-b9b5-95c8063d3a68" providerId="AD" clId="Web-{6EF2D63C-E92F-053E-61CA-BA69D86BDD01}" dt="2022-12-11T23:54:43.982" v="55"/>
          <ac:spMkLst>
            <pc:docMk/>
            <pc:sldMk cId="1731500836" sldId="280"/>
            <ac:spMk id="3" creationId="{129CFF19-1D25-928B-CA10-57952F45FFD7}"/>
          </ac:spMkLst>
        </pc:spChg>
        <pc:picChg chg="add mod ord">
          <ac:chgData name="Jhorman Alexander Culma Hermosa" userId="S::jhorman.culma1@soy.sena.edu.co::07ad25f8-905d-4e88-b9b5-95c8063d3a68" providerId="AD" clId="Web-{6EF2D63C-E92F-053E-61CA-BA69D86BDD01}" dt="2022-12-11T23:54:51.326" v="57" actId="1076"/>
          <ac:picMkLst>
            <pc:docMk/>
            <pc:sldMk cId="1731500836" sldId="280"/>
            <ac:picMk id="4" creationId="{809B6679-F6B9-7FB3-BFDC-41664B0938F4}"/>
          </ac:picMkLst>
        </pc:picChg>
      </pc:sldChg>
    </pc:docChg>
  </pc:docChgLst>
  <pc:docChgLst>
    <pc:chgData name="Juan Carlos Mican Muñoz" userId="S::jcmican1@soy.sena.edu.co::bcf9e45a-dc65-42df-9ddc-5a8644859ebb" providerId="AD" clId="Web-{6D0E9CEE-8DA9-42DD-435C-949C86157540}"/>
    <pc:docChg chg="addSld modSld sldOrd">
      <pc:chgData name="Juan Carlos Mican Muñoz" userId="S::jcmican1@soy.sena.edu.co::bcf9e45a-dc65-42df-9ddc-5a8644859ebb" providerId="AD" clId="Web-{6D0E9CEE-8DA9-42DD-435C-949C86157540}" dt="2023-02-25T21:33:35.335" v="316" actId="20577"/>
      <pc:docMkLst>
        <pc:docMk/>
      </pc:docMkLst>
      <pc:sldChg chg="modSp">
        <pc:chgData name="Juan Carlos Mican Muñoz" userId="S::jcmican1@soy.sena.edu.co::bcf9e45a-dc65-42df-9ddc-5a8644859ebb" providerId="AD" clId="Web-{6D0E9CEE-8DA9-42DD-435C-949C86157540}" dt="2023-02-25T21:05:51.888" v="133" actId="20577"/>
        <pc:sldMkLst>
          <pc:docMk/>
          <pc:sldMk cId="2406273178" sldId="256"/>
        </pc:sldMkLst>
        <pc:spChg chg="mod">
          <ac:chgData name="Juan Carlos Mican Muñoz" userId="S::jcmican1@soy.sena.edu.co::bcf9e45a-dc65-42df-9ddc-5a8644859ebb" providerId="AD" clId="Web-{6D0E9CEE-8DA9-42DD-435C-949C86157540}" dt="2023-02-25T21:05:51.888" v="133" actId="20577"/>
          <ac:spMkLst>
            <pc:docMk/>
            <pc:sldMk cId="2406273178" sldId="256"/>
            <ac:spMk id="2" creationId="{00000000-0000-0000-0000-000000000000}"/>
          </ac:spMkLst>
        </pc:spChg>
      </pc:sldChg>
      <pc:sldChg chg="modSp">
        <pc:chgData name="Juan Carlos Mican Muñoz" userId="S::jcmican1@soy.sena.edu.co::bcf9e45a-dc65-42df-9ddc-5a8644859ebb" providerId="AD" clId="Web-{6D0E9CEE-8DA9-42DD-435C-949C86157540}" dt="2023-02-25T21:28:34.789" v="144" actId="20577"/>
        <pc:sldMkLst>
          <pc:docMk/>
          <pc:sldMk cId="3707635708" sldId="257"/>
        </pc:sldMkLst>
        <pc:spChg chg="mod">
          <ac:chgData name="Juan Carlos Mican Muñoz" userId="S::jcmican1@soy.sena.edu.co::bcf9e45a-dc65-42df-9ddc-5a8644859ebb" providerId="AD" clId="Web-{6D0E9CEE-8DA9-42DD-435C-949C86157540}" dt="2023-02-25T21:28:34.789" v="144" actId="20577"/>
          <ac:spMkLst>
            <pc:docMk/>
            <pc:sldMk cId="3707635708" sldId="257"/>
            <ac:spMk id="3" creationId="{56B12AE4-26C3-159C-6340-66B05232C427}"/>
          </ac:spMkLst>
        </pc:spChg>
      </pc:sldChg>
      <pc:sldChg chg="modSp">
        <pc:chgData name="Juan Carlos Mican Muñoz" userId="S::jcmican1@soy.sena.edu.co::bcf9e45a-dc65-42df-9ddc-5a8644859ebb" providerId="AD" clId="Web-{6D0E9CEE-8DA9-42DD-435C-949C86157540}" dt="2023-02-25T20:25:40.845" v="51" actId="20577"/>
        <pc:sldMkLst>
          <pc:docMk/>
          <pc:sldMk cId="4170340212" sldId="258"/>
        </pc:sldMkLst>
        <pc:spChg chg="mod">
          <ac:chgData name="Juan Carlos Mican Muñoz" userId="S::jcmican1@soy.sena.edu.co::bcf9e45a-dc65-42df-9ddc-5a8644859ebb" providerId="AD" clId="Web-{6D0E9CEE-8DA9-42DD-435C-949C86157540}" dt="2023-02-25T20:25:40.845" v="51" actId="20577"/>
          <ac:spMkLst>
            <pc:docMk/>
            <pc:sldMk cId="4170340212" sldId="258"/>
            <ac:spMk id="6" creationId="{0613C6BF-BA47-DCDB-2516-15533EEFFF5A}"/>
          </ac:spMkLst>
        </pc:spChg>
      </pc:sldChg>
      <pc:sldChg chg="modSp">
        <pc:chgData name="Juan Carlos Mican Muñoz" userId="S::jcmican1@soy.sena.edu.co::bcf9e45a-dc65-42df-9ddc-5a8644859ebb" providerId="AD" clId="Web-{6D0E9CEE-8DA9-42DD-435C-949C86157540}" dt="2023-02-25T20:59:21.647" v="57" actId="20577"/>
        <pc:sldMkLst>
          <pc:docMk/>
          <pc:sldMk cId="348160289" sldId="259"/>
        </pc:sldMkLst>
        <pc:spChg chg="mod">
          <ac:chgData name="Juan Carlos Mican Muñoz" userId="S::jcmican1@soy.sena.edu.co::bcf9e45a-dc65-42df-9ddc-5a8644859ebb" providerId="AD" clId="Web-{6D0E9CEE-8DA9-42DD-435C-949C86157540}" dt="2023-02-25T20:59:21.647" v="57" actId="20577"/>
          <ac:spMkLst>
            <pc:docMk/>
            <pc:sldMk cId="348160289" sldId="259"/>
            <ac:spMk id="3" creationId="{D9188608-D240-514F-23DB-DBD110466A5C}"/>
          </ac:spMkLst>
        </pc:spChg>
      </pc:sldChg>
      <pc:sldChg chg="modSp">
        <pc:chgData name="Juan Carlos Mican Muñoz" userId="S::jcmican1@soy.sena.edu.co::bcf9e45a-dc65-42df-9ddc-5a8644859ebb" providerId="AD" clId="Web-{6D0E9CEE-8DA9-42DD-435C-949C86157540}" dt="2023-02-25T20:58:25.004" v="53" actId="20577"/>
        <pc:sldMkLst>
          <pc:docMk/>
          <pc:sldMk cId="4248992903" sldId="260"/>
        </pc:sldMkLst>
        <pc:spChg chg="mod">
          <ac:chgData name="Juan Carlos Mican Muñoz" userId="S::jcmican1@soy.sena.edu.co::bcf9e45a-dc65-42df-9ddc-5a8644859ebb" providerId="AD" clId="Web-{6D0E9CEE-8DA9-42DD-435C-949C86157540}" dt="2023-02-25T20:58:25.004" v="53" actId="20577"/>
          <ac:spMkLst>
            <pc:docMk/>
            <pc:sldMk cId="4248992903" sldId="260"/>
            <ac:spMk id="3" creationId="{2E34B6BE-FAAB-6565-A31A-321E309531D6}"/>
          </ac:spMkLst>
        </pc:spChg>
      </pc:sldChg>
      <pc:sldChg chg="modSp">
        <pc:chgData name="Juan Carlos Mican Muñoz" userId="S::jcmican1@soy.sena.edu.co::bcf9e45a-dc65-42df-9ddc-5a8644859ebb" providerId="AD" clId="Web-{6D0E9CEE-8DA9-42DD-435C-949C86157540}" dt="2023-02-25T21:02:28.906" v="107" actId="20577"/>
        <pc:sldMkLst>
          <pc:docMk/>
          <pc:sldMk cId="930801173" sldId="261"/>
        </pc:sldMkLst>
        <pc:spChg chg="mod">
          <ac:chgData name="Juan Carlos Mican Muñoz" userId="S::jcmican1@soy.sena.edu.co::bcf9e45a-dc65-42df-9ddc-5a8644859ebb" providerId="AD" clId="Web-{6D0E9CEE-8DA9-42DD-435C-949C86157540}" dt="2023-02-25T21:02:28.906" v="107" actId="20577"/>
          <ac:spMkLst>
            <pc:docMk/>
            <pc:sldMk cId="930801173" sldId="261"/>
            <ac:spMk id="3" creationId="{C5AE589E-6B3F-9B17-FA52-C0CF3C6DDAA2}"/>
          </ac:spMkLst>
        </pc:spChg>
      </pc:sldChg>
      <pc:sldChg chg="modSp">
        <pc:chgData name="Juan Carlos Mican Muñoz" userId="S::jcmican1@soy.sena.edu.co::bcf9e45a-dc65-42df-9ddc-5a8644859ebb" providerId="AD" clId="Web-{6D0E9CEE-8DA9-42DD-435C-949C86157540}" dt="2023-02-25T21:03:32.800" v="127" actId="20577"/>
        <pc:sldMkLst>
          <pc:docMk/>
          <pc:sldMk cId="1799548995" sldId="262"/>
        </pc:sldMkLst>
        <pc:spChg chg="mod">
          <ac:chgData name="Juan Carlos Mican Muñoz" userId="S::jcmican1@soy.sena.edu.co::bcf9e45a-dc65-42df-9ddc-5a8644859ebb" providerId="AD" clId="Web-{6D0E9CEE-8DA9-42DD-435C-949C86157540}" dt="2023-02-25T21:03:32.800" v="127" actId="20577"/>
          <ac:spMkLst>
            <pc:docMk/>
            <pc:sldMk cId="1799548995" sldId="262"/>
            <ac:spMk id="3" creationId="{1F71FE22-915E-DBBA-7CAF-01E7596D5707}"/>
          </ac:spMkLst>
        </pc:spChg>
      </pc:sldChg>
      <pc:sldChg chg="delSp">
        <pc:chgData name="Juan Carlos Mican Muñoz" userId="S::jcmican1@soy.sena.edu.co::bcf9e45a-dc65-42df-9ddc-5a8644859ebb" providerId="AD" clId="Web-{6D0E9CEE-8DA9-42DD-435C-949C86157540}" dt="2023-02-25T21:26:54.862" v="134"/>
        <pc:sldMkLst>
          <pc:docMk/>
          <pc:sldMk cId="587565549" sldId="265"/>
        </pc:sldMkLst>
        <pc:picChg chg="del">
          <ac:chgData name="Juan Carlos Mican Muñoz" userId="S::jcmican1@soy.sena.edu.co::bcf9e45a-dc65-42df-9ddc-5a8644859ebb" providerId="AD" clId="Web-{6D0E9CEE-8DA9-42DD-435C-949C86157540}" dt="2023-02-25T21:26:54.862" v="134"/>
          <ac:picMkLst>
            <pc:docMk/>
            <pc:sldMk cId="587565549" sldId="265"/>
            <ac:picMk id="4" creationId="{6C9833A3-AE2E-9A03-2595-5074BFC3008B}"/>
          </ac:picMkLst>
        </pc:picChg>
      </pc:sldChg>
      <pc:sldChg chg="modSp new ord">
        <pc:chgData name="Juan Carlos Mican Muñoz" userId="S::jcmican1@soy.sena.edu.co::bcf9e45a-dc65-42df-9ddc-5a8644859ebb" providerId="AD" clId="Web-{6D0E9CEE-8DA9-42DD-435C-949C86157540}" dt="2023-02-25T21:33:35.335" v="316" actId="20577"/>
        <pc:sldMkLst>
          <pc:docMk/>
          <pc:sldMk cId="3158706313" sldId="283"/>
        </pc:sldMkLst>
        <pc:spChg chg="mod">
          <ac:chgData name="Juan Carlos Mican Muñoz" userId="S::jcmican1@soy.sena.edu.co::bcf9e45a-dc65-42df-9ddc-5a8644859ebb" providerId="AD" clId="Web-{6D0E9CEE-8DA9-42DD-435C-949C86157540}" dt="2023-02-25T21:28:50.743" v="172" actId="20577"/>
          <ac:spMkLst>
            <pc:docMk/>
            <pc:sldMk cId="3158706313" sldId="283"/>
            <ac:spMk id="2" creationId="{0C0AFADD-A0B2-222D-6ED7-D66B3512381A}"/>
          </ac:spMkLst>
        </pc:spChg>
        <pc:spChg chg="mod">
          <ac:chgData name="Juan Carlos Mican Muñoz" userId="S::jcmican1@soy.sena.edu.co::bcf9e45a-dc65-42df-9ddc-5a8644859ebb" providerId="AD" clId="Web-{6D0E9CEE-8DA9-42DD-435C-949C86157540}" dt="2023-02-25T21:33:35.335" v="316" actId="20577"/>
          <ac:spMkLst>
            <pc:docMk/>
            <pc:sldMk cId="3158706313" sldId="283"/>
            <ac:spMk id="3" creationId="{D63644C9-4831-C604-752A-314A57115426}"/>
          </ac:spMkLst>
        </pc:spChg>
      </pc:sldChg>
    </pc:docChg>
  </pc:docChgLst>
  <pc:docChgLst>
    <pc:chgData name="Juan Carlos Mican Muñoz" userId="bcf9e45a-dc65-42df-9ddc-5a8644859ebb" providerId="ADAL" clId="{D15804C8-A60B-469A-9EDA-BC5E93F55594}"/>
    <pc:docChg chg="undo custSel addSld modSld">
      <pc:chgData name="Juan Carlos Mican Muñoz" userId="bcf9e45a-dc65-42df-9ddc-5a8644859ebb" providerId="ADAL" clId="{D15804C8-A60B-469A-9EDA-BC5E93F55594}" dt="2022-11-29T00:27:41.541" v="640"/>
      <pc:docMkLst>
        <pc:docMk/>
      </pc:docMkLst>
      <pc:sldChg chg="modSp mod">
        <pc:chgData name="Juan Carlos Mican Muñoz" userId="bcf9e45a-dc65-42df-9ddc-5a8644859ebb" providerId="ADAL" clId="{D15804C8-A60B-469A-9EDA-BC5E93F55594}" dt="2022-11-28T23:50:44.176" v="2" actId="27636"/>
        <pc:sldMkLst>
          <pc:docMk/>
          <pc:sldMk cId="2406273178" sldId="256"/>
        </pc:sldMkLst>
        <pc:spChg chg="mod">
          <ac:chgData name="Juan Carlos Mican Muñoz" userId="bcf9e45a-dc65-42df-9ddc-5a8644859ebb" providerId="ADAL" clId="{D15804C8-A60B-469A-9EDA-BC5E93F55594}" dt="2022-11-28T23:50:44.176" v="2" actId="27636"/>
          <ac:spMkLst>
            <pc:docMk/>
            <pc:sldMk cId="2406273178" sldId="256"/>
            <ac:spMk id="3" creationId="{00000000-0000-0000-0000-000000000000}"/>
          </ac:spMkLst>
        </pc:spChg>
      </pc:sldChg>
      <pc:sldChg chg="modSp mod">
        <pc:chgData name="Juan Carlos Mican Muñoz" userId="bcf9e45a-dc65-42df-9ddc-5a8644859ebb" providerId="ADAL" clId="{D15804C8-A60B-469A-9EDA-BC5E93F55594}" dt="2022-11-29T00:26:37.745" v="639" actId="14100"/>
        <pc:sldMkLst>
          <pc:docMk/>
          <pc:sldMk cId="3258627540" sldId="264"/>
        </pc:sldMkLst>
        <pc:spChg chg="mod">
          <ac:chgData name="Juan Carlos Mican Muñoz" userId="bcf9e45a-dc65-42df-9ddc-5a8644859ebb" providerId="ADAL" clId="{D15804C8-A60B-469A-9EDA-BC5E93F55594}" dt="2022-11-29T00:22:52.407" v="553" actId="1076"/>
          <ac:spMkLst>
            <pc:docMk/>
            <pc:sldMk cId="3258627540" sldId="264"/>
            <ac:spMk id="2" creationId="{01AB502A-C56A-0FB1-961E-1C1A1A328126}"/>
          </ac:spMkLst>
        </pc:spChg>
        <pc:spChg chg="mod">
          <ac:chgData name="Juan Carlos Mican Muñoz" userId="bcf9e45a-dc65-42df-9ddc-5a8644859ebb" providerId="ADAL" clId="{D15804C8-A60B-469A-9EDA-BC5E93F55594}" dt="2022-11-29T00:26:37.745" v="639" actId="14100"/>
          <ac:spMkLst>
            <pc:docMk/>
            <pc:sldMk cId="3258627540" sldId="264"/>
            <ac:spMk id="6" creationId="{A6491763-FCC8-7C93-F4E0-CB0A5F4E93F7}"/>
          </ac:spMkLst>
        </pc:spChg>
        <pc:picChg chg="mod">
          <ac:chgData name="Juan Carlos Mican Muñoz" userId="bcf9e45a-dc65-42df-9ddc-5a8644859ebb" providerId="ADAL" clId="{D15804C8-A60B-469A-9EDA-BC5E93F55594}" dt="2022-11-29T00:26:23.882" v="633" actId="1076"/>
          <ac:picMkLst>
            <pc:docMk/>
            <pc:sldMk cId="3258627540" sldId="264"/>
            <ac:picMk id="5" creationId="{165A72B2-D87C-938B-4B60-D72D948EEE15}"/>
          </ac:picMkLst>
        </pc:picChg>
        <pc:picChg chg="mod">
          <ac:chgData name="Juan Carlos Mican Muñoz" userId="bcf9e45a-dc65-42df-9ddc-5a8644859ebb" providerId="ADAL" clId="{D15804C8-A60B-469A-9EDA-BC5E93F55594}" dt="2022-11-29T00:23:07.488" v="554" actId="1440"/>
          <ac:picMkLst>
            <pc:docMk/>
            <pc:sldMk cId="3258627540" sldId="264"/>
            <ac:picMk id="8" creationId="{851B5E10-6388-26DE-3511-C2CC8C8EB6BE}"/>
          </ac:picMkLst>
        </pc:picChg>
      </pc:sldChg>
      <pc:sldChg chg="addSp modSp mod setBg">
        <pc:chgData name="Juan Carlos Mican Muñoz" userId="bcf9e45a-dc65-42df-9ddc-5a8644859ebb" providerId="ADAL" clId="{D15804C8-A60B-469A-9EDA-BC5E93F55594}" dt="2022-11-29T00:23:20.942" v="555" actId="1440"/>
        <pc:sldMkLst>
          <pc:docMk/>
          <pc:sldMk cId="587565549" sldId="265"/>
        </pc:sldMkLst>
        <pc:spChg chg="mod">
          <ac:chgData name="Juan Carlos Mican Muñoz" userId="bcf9e45a-dc65-42df-9ddc-5a8644859ebb" providerId="ADAL" clId="{D15804C8-A60B-469A-9EDA-BC5E93F55594}" dt="2022-11-28T23:56:21.857" v="100" actId="26606"/>
          <ac:spMkLst>
            <pc:docMk/>
            <pc:sldMk cId="587565549" sldId="265"/>
            <ac:spMk id="2" creationId="{0C2529DE-357C-A314-43BA-B51CEF74995E}"/>
          </ac:spMkLst>
        </pc:spChg>
        <pc:spChg chg="mod">
          <ac:chgData name="Juan Carlos Mican Muñoz" userId="bcf9e45a-dc65-42df-9ddc-5a8644859ebb" providerId="ADAL" clId="{D15804C8-A60B-469A-9EDA-BC5E93F55594}" dt="2022-11-28T23:56:21.857" v="100" actId="26606"/>
          <ac:spMkLst>
            <pc:docMk/>
            <pc:sldMk cId="587565549" sldId="265"/>
            <ac:spMk id="3" creationId="{B22EBF38-520C-C1FE-3A9C-C1996DA0EBA4}"/>
          </ac:spMkLst>
        </pc:spChg>
        <pc:picChg chg="add mod">
          <ac:chgData name="Juan Carlos Mican Muñoz" userId="bcf9e45a-dc65-42df-9ddc-5a8644859ebb" providerId="ADAL" clId="{D15804C8-A60B-469A-9EDA-BC5E93F55594}" dt="2022-11-29T00:23:20.942" v="555" actId="1440"/>
          <ac:picMkLst>
            <pc:docMk/>
            <pc:sldMk cId="587565549" sldId="265"/>
            <ac:picMk id="5" creationId="{55A56FF2-0E0E-B216-0C3A-1035006A93D1}"/>
          </ac:picMkLst>
        </pc:picChg>
      </pc:sldChg>
      <pc:sldChg chg="addSp modSp mod setBg addAnim">
        <pc:chgData name="Juan Carlos Mican Muñoz" userId="bcf9e45a-dc65-42df-9ddc-5a8644859ebb" providerId="ADAL" clId="{D15804C8-A60B-469A-9EDA-BC5E93F55594}" dt="2022-11-28T23:58:24.609" v="171" actId="14100"/>
        <pc:sldMkLst>
          <pc:docMk/>
          <pc:sldMk cId="4041040564" sldId="266"/>
        </pc:sldMkLst>
        <pc:spChg chg="mod">
          <ac:chgData name="Juan Carlos Mican Muñoz" userId="bcf9e45a-dc65-42df-9ddc-5a8644859ebb" providerId="ADAL" clId="{D15804C8-A60B-469A-9EDA-BC5E93F55594}" dt="2022-11-28T23:58:14.964" v="168" actId="14100"/>
          <ac:spMkLst>
            <pc:docMk/>
            <pc:sldMk cId="4041040564" sldId="266"/>
            <ac:spMk id="2" creationId="{D375C421-9386-B15A-1F17-9766408C4D19}"/>
          </ac:spMkLst>
        </pc:spChg>
        <pc:spChg chg="mod">
          <ac:chgData name="Juan Carlos Mican Muñoz" userId="bcf9e45a-dc65-42df-9ddc-5a8644859ebb" providerId="ADAL" clId="{D15804C8-A60B-469A-9EDA-BC5E93F55594}" dt="2022-11-28T23:58:18.221" v="169" actId="14100"/>
          <ac:spMkLst>
            <pc:docMk/>
            <pc:sldMk cId="4041040564" sldId="266"/>
            <ac:spMk id="3" creationId="{FF4F2AB7-7CA3-C9D3-7C4D-895C10106656}"/>
          </ac:spMkLst>
        </pc:spChg>
        <pc:picChg chg="add">
          <ac:chgData name="Juan Carlos Mican Muñoz" userId="bcf9e45a-dc65-42df-9ddc-5a8644859ebb" providerId="ADAL" clId="{D15804C8-A60B-469A-9EDA-BC5E93F55594}" dt="2022-11-28T23:57:51.683" v="162" actId="26606"/>
          <ac:picMkLst>
            <pc:docMk/>
            <pc:sldMk cId="4041040564" sldId="266"/>
            <ac:picMk id="5" creationId="{F9656A5B-CA69-966D-3F28-76A04F53D6CF}"/>
          </ac:picMkLst>
        </pc:picChg>
        <pc:picChg chg="add mod">
          <ac:chgData name="Juan Carlos Mican Muñoz" userId="bcf9e45a-dc65-42df-9ddc-5a8644859ebb" providerId="ADAL" clId="{D15804C8-A60B-469A-9EDA-BC5E93F55594}" dt="2022-11-28T23:58:24.609" v="171" actId="14100"/>
          <ac:picMkLst>
            <pc:docMk/>
            <pc:sldMk cId="4041040564" sldId="266"/>
            <ac:picMk id="6" creationId="{5E3A80A3-9F56-C837-8A21-8796487EFE57}"/>
          </ac:picMkLst>
        </pc:picChg>
      </pc:sldChg>
      <pc:sldChg chg="addSp delSp modSp mod setBg">
        <pc:chgData name="Juan Carlos Mican Muñoz" userId="bcf9e45a-dc65-42df-9ddc-5a8644859ebb" providerId="ADAL" clId="{D15804C8-A60B-469A-9EDA-BC5E93F55594}" dt="2022-11-29T00:25:18.676" v="628" actId="732"/>
        <pc:sldMkLst>
          <pc:docMk/>
          <pc:sldMk cId="1267409841" sldId="267"/>
        </pc:sldMkLst>
        <pc:spChg chg="mod">
          <ac:chgData name="Juan Carlos Mican Muñoz" userId="bcf9e45a-dc65-42df-9ddc-5a8644859ebb" providerId="ADAL" clId="{D15804C8-A60B-469A-9EDA-BC5E93F55594}" dt="2022-11-29T00:09:33.064" v="321" actId="26606"/>
          <ac:spMkLst>
            <pc:docMk/>
            <pc:sldMk cId="1267409841" sldId="267"/>
            <ac:spMk id="2" creationId="{33D288C6-C983-59A3-0A5C-C2D1989DFC1B}"/>
          </ac:spMkLst>
        </pc:spChg>
        <pc:spChg chg="del mod">
          <ac:chgData name="Juan Carlos Mican Muñoz" userId="bcf9e45a-dc65-42df-9ddc-5a8644859ebb" providerId="ADAL" clId="{D15804C8-A60B-469A-9EDA-BC5E93F55594}" dt="2022-11-29T00:08:28.841" v="228"/>
          <ac:spMkLst>
            <pc:docMk/>
            <pc:sldMk cId="1267409841" sldId="267"/>
            <ac:spMk id="3" creationId="{6653CDAE-1EFC-EC6E-4A2A-9EA52DB231AD}"/>
          </ac:spMkLst>
        </pc:spChg>
        <pc:spChg chg="add mod">
          <ac:chgData name="Juan Carlos Mican Muñoz" userId="bcf9e45a-dc65-42df-9ddc-5a8644859ebb" providerId="ADAL" clId="{D15804C8-A60B-469A-9EDA-BC5E93F55594}" dt="2022-11-29T00:09:33.064" v="321" actId="26606"/>
          <ac:spMkLst>
            <pc:docMk/>
            <pc:sldMk cId="1267409841" sldId="267"/>
            <ac:spMk id="9" creationId="{32D2FDB0-0EB3-8B81-D3E3-881605102C81}"/>
          </ac:spMkLst>
        </pc:spChg>
        <pc:picChg chg="add mod modCrop">
          <ac:chgData name="Juan Carlos Mican Muñoz" userId="bcf9e45a-dc65-42df-9ddc-5a8644859ebb" providerId="ADAL" clId="{D15804C8-A60B-469A-9EDA-BC5E93F55594}" dt="2022-11-29T00:25:18.676" v="628" actId="732"/>
          <ac:picMkLst>
            <pc:docMk/>
            <pc:sldMk cId="1267409841" sldId="267"/>
            <ac:picMk id="5" creationId="{A2494FEF-CC67-0620-781D-97F3BA68F925}"/>
          </ac:picMkLst>
        </pc:picChg>
      </pc:sldChg>
      <pc:sldChg chg="addSp delSp modSp mod setBg">
        <pc:chgData name="Juan Carlos Mican Muñoz" userId="bcf9e45a-dc65-42df-9ddc-5a8644859ebb" providerId="ADAL" clId="{D15804C8-A60B-469A-9EDA-BC5E93F55594}" dt="2022-11-29T00:24:45.007" v="627" actId="20577"/>
        <pc:sldMkLst>
          <pc:docMk/>
          <pc:sldMk cId="1650091254" sldId="268"/>
        </pc:sldMkLst>
        <pc:spChg chg="mod">
          <ac:chgData name="Juan Carlos Mican Muñoz" userId="bcf9e45a-dc65-42df-9ddc-5a8644859ebb" providerId="ADAL" clId="{D15804C8-A60B-469A-9EDA-BC5E93F55594}" dt="2022-11-29T00:19:23.199" v="529" actId="14100"/>
          <ac:spMkLst>
            <pc:docMk/>
            <pc:sldMk cId="1650091254" sldId="268"/>
            <ac:spMk id="2" creationId="{5863318C-6414-50EE-CECE-1036759A512E}"/>
          </ac:spMkLst>
        </pc:spChg>
        <pc:spChg chg="add del">
          <ac:chgData name="Juan Carlos Mican Muñoz" userId="bcf9e45a-dc65-42df-9ddc-5a8644859ebb" providerId="ADAL" clId="{D15804C8-A60B-469A-9EDA-BC5E93F55594}" dt="2022-11-29T00:12:35.079" v="377" actId="26606"/>
          <ac:spMkLst>
            <pc:docMk/>
            <pc:sldMk cId="1650091254" sldId="268"/>
            <ac:spMk id="3" creationId="{65BEB246-7E6D-9419-2F9F-632E24D8734F}"/>
          </ac:spMkLst>
        </pc:spChg>
        <pc:spChg chg="add del mod">
          <ac:chgData name="Juan Carlos Mican Muñoz" userId="bcf9e45a-dc65-42df-9ddc-5a8644859ebb" providerId="ADAL" clId="{D15804C8-A60B-469A-9EDA-BC5E93F55594}" dt="2022-11-29T00:24:45.007" v="627" actId="20577"/>
          <ac:spMkLst>
            <pc:docMk/>
            <pc:sldMk cId="1650091254" sldId="268"/>
            <ac:spMk id="4" creationId="{5935477F-7C44-C100-F7CA-0DB4E06BF5F8}"/>
          </ac:spMkLst>
        </pc:spChg>
        <pc:picChg chg="add del">
          <ac:chgData name="Juan Carlos Mican Muñoz" userId="bcf9e45a-dc65-42df-9ddc-5a8644859ebb" providerId="ADAL" clId="{D15804C8-A60B-469A-9EDA-BC5E93F55594}" dt="2022-11-29T00:12:34.975" v="376" actId="26606"/>
          <ac:picMkLst>
            <pc:docMk/>
            <pc:sldMk cId="1650091254" sldId="268"/>
            <ac:picMk id="5" creationId="{F2F88273-FF7A-ADD5-1C24-23FD5C6092F8}"/>
          </ac:picMkLst>
        </pc:picChg>
        <pc:picChg chg="add mod">
          <ac:chgData name="Juan Carlos Mican Muñoz" userId="bcf9e45a-dc65-42df-9ddc-5a8644859ebb" providerId="ADAL" clId="{D15804C8-A60B-469A-9EDA-BC5E93F55594}" dt="2022-11-29T00:19:32.583" v="534" actId="1076"/>
          <ac:picMkLst>
            <pc:docMk/>
            <pc:sldMk cId="1650091254" sldId="268"/>
            <ac:picMk id="7" creationId="{6AFBD7E6-A198-8337-0F08-0E266909C6FB}"/>
          </ac:picMkLst>
        </pc:picChg>
        <pc:picChg chg="add mod">
          <ac:chgData name="Juan Carlos Mican Muñoz" userId="bcf9e45a-dc65-42df-9ddc-5a8644859ebb" providerId="ADAL" clId="{D15804C8-A60B-469A-9EDA-BC5E93F55594}" dt="2022-11-29T00:22:33.430" v="548" actId="1440"/>
          <ac:picMkLst>
            <pc:docMk/>
            <pc:sldMk cId="1650091254" sldId="268"/>
            <ac:picMk id="8" creationId="{C3EB2B06-48E7-E465-B827-F12CE0EB0341}"/>
          </ac:picMkLst>
        </pc:picChg>
      </pc:sldChg>
      <pc:sldChg chg="addSp delSp modSp mod setBg">
        <pc:chgData name="Juan Carlos Mican Muñoz" userId="bcf9e45a-dc65-42df-9ddc-5a8644859ebb" providerId="ADAL" clId="{D15804C8-A60B-469A-9EDA-BC5E93F55594}" dt="2022-11-29T00:27:41.541" v="640"/>
        <pc:sldMkLst>
          <pc:docMk/>
          <pc:sldMk cId="2908565513" sldId="269"/>
        </pc:sldMkLst>
        <pc:spChg chg="mod">
          <ac:chgData name="Juan Carlos Mican Muñoz" userId="bcf9e45a-dc65-42df-9ddc-5a8644859ebb" providerId="ADAL" clId="{D15804C8-A60B-469A-9EDA-BC5E93F55594}" dt="2022-11-29T00:16:57.505" v="402" actId="26606"/>
          <ac:spMkLst>
            <pc:docMk/>
            <pc:sldMk cId="2908565513" sldId="269"/>
            <ac:spMk id="2" creationId="{A6AF27CE-7024-0EF8-131E-40E6DB192FBC}"/>
          </ac:spMkLst>
        </pc:spChg>
        <pc:spChg chg="del">
          <ac:chgData name="Juan Carlos Mican Muñoz" userId="bcf9e45a-dc65-42df-9ddc-5a8644859ebb" providerId="ADAL" clId="{D15804C8-A60B-469A-9EDA-BC5E93F55594}" dt="2022-11-29T00:16:53.954" v="399" actId="931"/>
          <ac:spMkLst>
            <pc:docMk/>
            <pc:sldMk cId="2908565513" sldId="269"/>
            <ac:spMk id="3" creationId="{50DF834E-0150-9012-3D56-5FA65665AA58}"/>
          </ac:spMkLst>
        </pc:spChg>
        <pc:spChg chg="add mod">
          <ac:chgData name="Juan Carlos Mican Muñoz" userId="bcf9e45a-dc65-42df-9ddc-5a8644859ebb" providerId="ADAL" clId="{D15804C8-A60B-469A-9EDA-BC5E93F55594}" dt="2022-11-29T00:25:41.882" v="631" actId="403"/>
          <ac:spMkLst>
            <pc:docMk/>
            <pc:sldMk cId="2908565513" sldId="269"/>
            <ac:spMk id="9" creationId="{7FFAD506-CD5E-2B1B-3F15-83A32AF3C689}"/>
          </ac:spMkLst>
        </pc:spChg>
        <pc:picChg chg="add mod">
          <ac:chgData name="Juan Carlos Mican Muñoz" userId="bcf9e45a-dc65-42df-9ddc-5a8644859ebb" providerId="ADAL" clId="{D15804C8-A60B-469A-9EDA-BC5E93F55594}" dt="2022-11-29T00:27:41.541" v="640"/>
          <ac:picMkLst>
            <pc:docMk/>
            <pc:sldMk cId="2908565513" sldId="269"/>
            <ac:picMk id="5" creationId="{D89FECE8-0152-4B15-E622-04CDD73C85A4}"/>
          </ac:picMkLst>
        </pc:picChg>
      </pc:sldChg>
      <pc:sldChg chg="addSp delSp modSp new mod setBg">
        <pc:chgData name="Juan Carlos Mican Muñoz" userId="bcf9e45a-dc65-42df-9ddc-5a8644859ebb" providerId="ADAL" clId="{D15804C8-A60B-469A-9EDA-BC5E93F55594}" dt="2022-11-29T00:21:58.904" v="547"/>
        <pc:sldMkLst>
          <pc:docMk/>
          <pc:sldMk cId="1059352268" sldId="270"/>
        </pc:sldMkLst>
        <pc:spChg chg="mod">
          <ac:chgData name="Juan Carlos Mican Muñoz" userId="bcf9e45a-dc65-42df-9ddc-5a8644859ebb" providerId="ADAL" clId="{D15804C8-A60B-469A-9EDA-BC5E93F55594}" dt="2022-11-29T00:21:22.997" v="545" actId="26606"/>
          <ac:spMkLst>
            <pc:docMk/>
            <pc:sldMk cId="1059352268" sldId="270"/>
            <ac:spMk id="2" creationId="{794075E9-2545-1154-3FA7-508AA32C171F}"/>
          </ac:spMkLst>
        </pc:spChg>
        <pc:spChg chg="add del">
          <ac:chgData name="Juan Carlos Mican Muñoz" userId="bcf9e45a-dc65-42df-9ddc-5a8644859ebb" providerId="ADAL" clId="{D15804C8-A60B-469A-9EDA-BC5E93F55594}" dt="2022-11-29T00:12:06.047" v="372" actId="26606"/>
          <ac:spMkLst>
            <pc:docMk/>
            <pc:sldMk cId="1059352268" sldId="270"/>
            <ac:spMk id="3" creationId="{8EF5D853-24E3-7A45-29D6-CAD879E6E3EB}"/>
          </ac:spMkLst>
        </pc:spChg>
        <pc:spChg chg="add mod ord">
          <ac:chgData name="Juan Carlos Mican Muñoz" userId="bcf9e45a-dc65-42df-9ddc-5a8644859ebb" providerId="ADAL" clId="{D15804C8-A60B-469A-9EDA-BC5E93F55594}" dt="2022-11-29T00:21:22.997" v="545" actId="26606"/>
          <ac:spMkLst>
            <pc:docMk/>
            <pc:sldMk cId="1059352268" sldId="270"/>
            <ac:spMk id="4" creationId="{E9F5E3F1-02F1-B629-BD18-230C742F824E}"/>
          </ac:spMkLst>
        </pc:spChg>
        <pc:spChg chg="add mod">
          <ac:chgData name="Juan Carlos Mican Muñoz" userId="bcf9e45a-dc65-42df-9ddc-5a8644859ebb" providerId="ADAL" clId="{D15804C8-A60B-469A-9EDA-BC5E93F55594}" dt="2022-11-29T00:21:22.997" v="545" actId="26606"/>
          <ac:spMkLst>
            <pc:docMk/>
            <pc:sldMk cId="1059352268" sldId="270"/>
            <ac:spMk id="9" creationId="{8EF0B46B-72C6-8F9F-3E4C-332D2D96ABC8}"/>
          </ac:spMkLst>
        </pc:spChg>
        <pc:spChg chg="add del">
          <ac:chgData name="Juan Carlos Mican Muñoz" userId="bcf9e45a-dc65-42df-9ddc-5a8644859ebb" providerId="ADAL" clId="{D15804C8-A60B-469A-9EDA-BC5E93F55594}" dt="2022-11-29T00:21:22.975" v="544" actId="26606"/>
          <ac:spMkLst>
            <pc:docMk/>
            <pc:sldMk cId="1059352268" sldId="270"/>
            <ac:spMk id="14" creationId="{C2CAC0E2-A334-4A65-B7FA-9BDDAD042CC6}"/>
          </ac:spMkLst>
        </pc:spChg>
        <pc:picChg chg="add del">
          <ac:chgData name="Juan Carlos Mican Muñoz" userId="bcf9e45a-dc65-42df-9ddc-5a8644859ebb" providerId="ADAL" clId="{D15804C8-A60B-469A-9EDA-BC5E93F55594}" dt="2022-11-29T00:12:05.953" v="371" actId="26606"/>
          <ac:picMkLst>
            <pc:docMk/>
            <pc:sldMk cId="1059352268" sldId="270"/>
            <ac:picMk id="5" creationId="{B552558C-B923-573E-94D0-2B90BB1C7B0B}"/>
          </ac:picMkLst>
        </pc:picChg>
        <pc:picChg chg="add mod ord">
          <ac:chgData name="Juan Carlos Mican Muñoz" userId="bcf9e45a-dc65-42df-9ddc-5a8644859ebb" providerId="ADAL" clId="{D15804C8-A60B-469A-9EDA-BC5E93F55594}" dt="2022-11-29T00:21:58.904" v="547"/>
          <ac:picMkLst>
            <pc:docMk/>
            <pc:sldMk cId="1059352268" sldId="270"/>
            <ac:picMk id="7" creationId="{13A44433-CCB7-1549-DEFF-6031D36E1CFD}"/>
          </ac:picMkLst>
        </pc:picChg>
        <pc:picChg chg="add mod">
          <ac:chgData name="Juan Carlos Mican Muñoz" userId="bcf9e45a-dc65-42df-9ddc-5a8644859ebb" providerId="ADAL" clId="{D15804C8-A60B-469A-9EDA-BC5E93F55594}" dt="2022-11-29T00:21:51.251" v="546"/>
          <ac:picMkLst>
            <pc:docMk/>
            <pc:sldMk cId="1059352268" sldId="270"/>
            <ac:picMk id="8" creationId="{41E350F5-13AE-E812-7FF0-79424EF80BDA}"/>
          </ac:picMkLst>
        </pc:picChg>
      </pc:sldChg>
      <pc:sldChg chg="addSp delSp modSp new mod setBg">
        <pc:chgData name="Juan Carlos Mican Muñoz" userId="bcf9e45a-dc65-42df-9ddc-5a8644859ebb" providerId="ADAL" clId="{D15804C8-A60B-469A-9EDA-BC5E93F55594}" dt="2022-11-29T00:18:18.665" v="522" actId="26606"/>
        <pc:sldMkLst>
          <pc:docMk/>
          <pc:sldMk cId="3579624091" sldId="271"/>
        </pc:sldMkLst>
        <pc:spChg chg="mod">
          <ac:chgData name="Juan Carlos Mican Muñoz" userId="bcf9e45a-dc65-42df-9ddc-5a8644859ebb" providerId="ADAL" clId="{D15804C8-A60B-469A-9EDA-BC5E93F55594}" dt="2022-11-29T00:18:18.665" v="522" actId="26606"/>
          <ac:spMkLst>
            <pc:docMk/>
            <pc:sldMk cId="3579624091" sldId="271"/>
            <ac:spMk id="2" creationId="{F898A6F1-2005-7549-8E3A-63020289DB25}"/>
          </ac:spMkLst>
        </pc:spChg>
        <pc:spChg chg="del">
          <ac:chgData name="Juan Carlos Mican Muñoz" userId="bcf9e45a-dc65-42df-9ddc-5a8644859ebb" providerId="ADAL" clId="{D15804C8-A60B-469A-9EDA-BC5E93F55594}" dt="2022-11-29T00:18:18.665" v="522" actId="26606"/>
          <ac:spMkLst>
            <pc:docMk/>
            <pc:sldMk cId="3579624091" sldId="271"/>
            <ac:spMk id="3" creationId="{353DEB41-359D-9975-3043-8DE9FF8B1F27}"/>
          </ac:spMkLst>
        </pc:spChg>
        <pc:picChg chg="add">
          <ac:chgData name="Juan Carlos Mican Muñoz" userId="bcf9e45a-dc65-42df-9ddc-5a8644859ebb" providerId="ADAL" clId="{D15804C8-A60B-469A-9EDA-BC5E93F55594}" dt="2022-11-29T00:18:18.665" v="522" actId="26606"/>
          <ac:picMkLst>
            <pc:docMk/>
            <pc:sldMk cId="3579624091" sldId="271"/>
            <ac:picMk id="7" creationId="{CB850CF8-7F64-1C79-3EE8-40F9E6329982}"/>
          </ac:picMkLst>
        </pc:picChg>
      </pc:sldChg>
    </pc:docChg>
  </pc:docChgLst>
  <pc:docChgLst>
    <pc:chgData name="Juan Carlos Mican Muñoz" userId="S::jcmican1@soy.sena.edu.co::bcf9e45a-dc65-42df-9ddc-5a8644859ebb" providerId="AD" clId="Web-{0A6801C8-1CF8-FB8F-558B-21EF34F4646B}"/>
    <pc:docChg chg="addSld delSld modSld">
      <pc:chgData name="Juan Carlos Mican Muñoz" userId="S::jcmican1@soy.sena.edu.co::bcf9e45a-dc65-42df-9ddc-5a8644859ebb" providerId="AD" clId="Web-{0A6801C8-1CF8-FB8F-558B-21EF34F4646B}" dt="2022-12-07T13:07:06.134" v="105" actId="20577"/>
      <pc:docMkLst>
        <pc:docMk/>
      </pc:docMkLst>
      <pc:sldChg chg="modSp">
        <pc:chgData name="Juan Carlos Mican Muñoz" userId="S::jcmican1@soy.sena.edu.co::bcf9e45a-dc65-42df-9ddc-5a8644859ebb" providerId="AD" clId="Web-{0A6801C8-1CF8-FB8F-558B-21EF34F4646B}" dt="2022-12-07T13:07:06.134" v="105" actId="20577"/>
        <pc:sldMkLst>
          <pc:docMk/>
          <pc:sldMk cId="930801173" sldId="261"/>
        </pc:sldMkLst>
        <pc:spChg chg="mod">
          <ac:chgData name="Juan Carlos Mican Muñoz" userId="S::jcmican1@soy.sena.edu.co::bcf9e45a-dc65-42df-9ddc-5a8644859ebb" providerId="AD" clId="Web-{0A6801C8-1CF8-FB8F-558B-21EF34F4646B}" dt="2022-12-07T13:07:06.134" v="105" actId="20577"/>
          <ac:spMkLst>
            <pc:docMk/>
            <pc:sldMk cId="930801173" sldId="261"/>
            <ac:spMk id="3" creationId="{C5AE589E-6B3F-9B17-FA52-C0CF3C6DDAA2}"/>
          </ac:spMkLst>
        </pc:spChg>
      </pc:sldChg>
      <pc:sldChg chg="addSp modSp">
        <pc:chgData name="Juan Carlos Mican Muñoz" userId="S::jcmican1@soy.sena.edu.co::bcf9e45a-dc65-42df-9ddc-5a8644859ebb" providerId="AD" clId="Web-{0A6801C8-1CF8-FB8F-558B-21EF34F4646B}" dt="2022-12-07T11:38:23.928" v="2"/>
        <pc:sldMkLst>
          <pc:docMk/>
          <pc:sldMk cId="587565549" sldId="265"/>
        </pc:sldMkLst>
        <pc:spChg chg="mod">
          <ac:chgData name="Juan Carlos Mican Muñoz" userId="S::jcmican1@soy.sena.edu.co::bcf9e45a-dc65-42df-9ddc-5a8644859ebb" providerId="AD" clId="Web-{0A6801C8-1CF8-FB8F-558B-21EF34F4646B}" dt="2022-12-07T11:38:23.928" v="2"/>
          <ac:spMkLst>
            <pc:docMk/>
            <pc:sldMk cId="587565549" sldId="265"/>
            <ac:spMk id="2" creationId="{0C2529DE-357C-A314-43BA-B51CEF74995E}"/>
          </ac:spMkLst>
        </pc:spChg>
        <pc:spChg chg="mod">
          <ac:chgData name="Juan Carlos Mican Muñoz" userId="S::jcmican1@soy.sena.edu.co::bcf9e45a-dc65-42df-9ddc-5a8644859ebb" providerId="AD" clId="Web-{0A6801C8-1CF8-FB8F-558B-21EF34F4646B}" dt="2022-12-07T11:38:23.928" v="2"/>
          <ac:spMkLst>
            <pc:docMk/>
            <pc:sldMk cId="587565549" sldId="265"/>
            <ac:spMk id="3" creationId="{B22EBF38-520C-C1FE-3A9C-C1996DA0EBA4}"/>
          </ac:spMkLst>
        </pc:spChg>
        <pc:picChg chg="add mod">
          <ac:chgData name="Juan Carlos Mican Muñoz" userId="S::jcmican1@soy.sena.edu.co::bcf9e45a-dc65-42df-9ddc-5a8644859ebb" providerId="AD" clId="Web-{0A6801C8-1CF8-FB8F-558B-21EF34F4646B}" dt="2022-12-07T11:38:23.928" v="2"/>
          <ac:picMkLst>
            <pc:docMk/>
            <pc:sldMk cId="587565549" sldId="265"/>
            <ac:picMk id="4" creationId="{6C9833A3-AE2E-9A03-2595-5074BFC3008B}"/>
          </ac:picMkLst>
        </pc:picChg>
      </pc:sldChg>
      <pc:sldChg chg="modSp">
        <pc:chgData name="Juan Carlos Mican Muñoz" userId="S::jcmican1@soy.sena.edu.co::bcf9e45a-dc65-42df-9ddc-5a8644859ebb" providerId="AD" clId="Web-{0A6801C8-1CF8-FB8F-558B-21EF34F4646B}" dt="2022-12-07T12:38:11.169" v="70" actId="20577"/>
        <pc:sldMkLst>
          <pc:docMk/>
          <pc:sldMk cId="1267409841" sldId="267"/>
        </pc:sldMkLst>
        <pc:spChg chg="mod">
          <ac:chgData name="Juan Carlos Mican Muñoz" userId="S::jcmican1@soy.sena.edu.co::bcf9e45a-dc65-42df-9ddc-5a8644859ebb" providerId="AD" clId="Web-{0A6801C8-1CF8-FB8F-558B-21EF34F4646B}" dt="2022-12-07T12:38:11.169" v="70" actId="20577"/>
          <ac:spMkLst>
            <pc:docMk/>
            <pc:sldMk cId="1267409841" sldId="267"/>
            <ac:spMk id="2" creationId="{33D288C6-C983-59A3-0A5C-C2D1989DFC1B}"/>
          </ac:spMkLst>
        </pc:spChg>
      </pc:sldChg>
      <pc:sldChg chg="new">
        <pc:chgData name="Juan Carlos Mican Muñoz" userId="S::jcmican1@soy.sena.edu.co::bcf9e45a-dc65-42df-9ddc-5a8644859ebb" providerId="AD" clId="Web-{0A6801C8-1CF8-FB8F-558B-21EF34F4646B}" dt="2022-12-07T12:37:53.966" v="57"/>
        <pc:sldMkLst>
          <pc:docMk/>
          <pc:sldMk cId="1775087592" sldId="272"/>
        </pc:sldMkLst>
      </pc:sldChg>
      <pc:sldChg chg="addSp modSp new del mod setBg">
        <pc:chgData name="Juan Carlos Mican Muñoz" userId="S::jcmican1@soy.sena.edu.co::bcf9e45a-dc65-42df-9ddc-5a8644859ebb" providerId="AD" clId="Web-{0A6801C8-1CF8-FB8F-558B-21EF34F4646B}" dt="2022-12-07T12:03:13.418" v="56"/>
        <pc:sldMkLst>
          <pc:docMk/>
          <pc:sldMk cId="3689183279" sldId="272"/>
        </pc:sldMkLst>
        <pc:spChg chg="mod">
          <ac:chgData name="Juan Carlos Mican Muñoz" userId="S::jcmican1@soy.sena.edu.co::bcf9e45a-dc65-42df-9ddc-5a8644859ebb" providerId="AD" clId="Web-{0A6801C8-1CF8-FB8F-558B-21EF34F4646B}" dt="2022-12-07T12:02:51.480" v="55"/>
          <ac:spMkLst>
            <pc:docMk/>
            <pc:sldMk cId="3689183279" sldId="272"/>
            <ac:spMk id="2" creationId="{796578EA-7953-8622-A489-5C7033001D8C}"/>
          </ac:spMkLst>
        </pc:spChg>
        <pc:spChg chg="mod">
          <ac:chgData name="Juan Carlos Mican Muñoz" userId="S::jcmican1@soy.sena.edu.co::bcf9e45a-dc65-42df-9ddc-5a8644859ebb" providerId="AD" clId="Web-{0A6801C8-1CF8-FB8F-558B-21EF34F4646B}" dt="2022-12-07T12:02:51.480" v="55"/>
          <ac:spMkLst>
            <pc:docMk/>
            <pc:sldMk cId="3689183279" sldId="272"/>
            <ac:spMk id="3" creationId="{238B310D-6CF3-F9DC-3DD3-17A3ACD91BF6}"/>
          </ac:spMkLst>
        </pc:spChg>
        <pc:picChg chg="add">
          <ac:chgData name="Juan Carlos Mican Muñoz" userId="S::jcmican1@soy.sena.edu.co::bcf9e45a-dc65-42df-9ddc-5a8644859ebb" providerId="AD" clId="Web-{0A6801C8-1CF8-FB8F-558B-21EF34F4646B}" dt="2022-12-07T12:02:51.480" v="55"/>
          <ac:picMkLst>
            <pc:docMk/>
            <pc:sldMk cId="3689183279" sldId="272"/>
            <ac:picMk id="5" creationId="{56E2F943-CE2E-0619-CE35-A5126B28DCB7}"/>
          </ac:picMkLst>
        </pc:picChg>
      </pc:sldChg>
      <pc:sldChg chg="new">
        <pc:chgData name="Juan Carlos Mican Muñoz" userId="S::jcmican1@soy.sena.edu.co::bcf9e45a-dc65-42df-9ddc-5a8644859ebb" providerId="AD" clId="Web-{0A6801C8-1CF8-FB8F-558B-21EF34F4646B}" dt="2022-12-07T12:37:55.919" v="58"/>
        <pc:sldMkLst>
          <pc:docMk/>
          <pc:sldMk cId="2593175687" sldId="273"/>
        </pc:sldMkLst>
      </pc:sldChg>
      <pc:sldChg chg="new">
        <pc:chgData name="Juan Carlos Mican Muñoz" userId="S::jcmican1@soy.sena.edu.co::bcf9e45a-dc65-42df-9ddc-5a8644859ebb" providerId="AD" clId="Web-{0A6801C8-1CF8-FB8F-558B-21EF34F4646B}" dt="2022-12-07T12:37:56.763" v="59"/>
        <pc:sldMkLst>
          <pc:docMk/>
          <pc:sldMk cId="889027483" sldId="274"/>
        </pc:sldMkLst>
      </pc:sldChg>
      <pc:sldChg chg="new">
        <pc:chgData name="Juan Carlos Mican Muñoz" userId="S::jcmican1@soy.sena.edu.co::bcf9e45a-dc65-42df-9ddc-5a8644859ebb" providerId="AD" clId="Web-{0A6801C8-1CF8-FB8F-558B-21EF34F4646B}" dt="2022-12-07T12:37:57.419" v="60"/>
        <pc:sldMkLst>
          <pc:docMk/>
          <pc:sldMk cId="2898336853" sldId="275"/>
        </pc:sldMkLst>
      </pc:sldChg>
      <pc:sldChg chg="new">
        <pc:chgData name="Juan Carlos Mican Muñoz" userId="S::jcmican1@soy.sena.edu.co::bcf9e45a-dc65-42df-9ddc-5a8644859ebb" providerId="AD" clId="Web-{0A6801C8-1CF8-FB8F-558B-21EF34F4646B}" dt="2022-12-07T12:38:03.966" v="61"/>
        <pc:sldMkLst>
          <pc:docMk/>
          <pc:sldMk cId="183600074" sldId="276"/>
        </pc:sldMkLst>
      </pc:sldChg>
      <pc:sldChg chg="modSp new">
        <pc:chgData name="Juan Carlos Mican Muñoz" userId="S::jcmican1@soy.sena.edu.co::bcf9e45a-dc65-42df-9ddc-5a8644859ebb" providerId="AD" clId="Web-{0A6801C8-1CF8-FB8F-558B-21EF34F4646B}" dt="2022-12-07T12:38:25.123" v="80" actId="20577"/>
        <pc:sldMkLst>
          <pc:docMk/>
          <pc:sldMk cId="3744144228" sldId="277"/>
        </pc:sldMkLst>
        <pc:spChg chg="mod">
          <ac:chgData name="Juan Carlos Mican Muñoz" userId="S::jcmican1@soy.sena.edu.co::bcf9e45a-dc65-42df-9ddc-5a8644859ebb" providerId="AD" clId="Web-{0A6801C8-1CF8-FB8F-558B-21EF34F4646B}" dt="2022-12-07T12:38:25.123" v="80" actId="20577"/>
          <ac:spMkLst>
            <pc:docMk/>
            <pc:sldMk cId="3744144228" sldId="277"/>
            <ac:spMk id="2" creationId="{B69B831A-919B-5C16-7C58-4C454B2B9D9A}"/>
          </ac:spMkLst>
        </pc:spChg>
      </pc:sldChg>
      <pc:sldChg chg="modSp new">
        <pc:chgData name="Juan Carlos Mican Muñoz" userId="S::jcmican1@soy.sena.edu.co::bcf9e45a-dc65-42df-9ddc-5a8644859ebb" providerId="AD" clId="Web-{0A6801C8-1CF8-FB8F-558B-21EF34F4646B}" dt="2022-12-07T12:38:35.420" v="98" actId="20577"/>
        <pc:sldMkLst>
          <pc:docMk/>
          <pc:sldMk cId="210833547" sldId="278"/>
        </pc:sldMkLst>
        <pc:spChg chg="mod">
          <ac:chgData name="Juan Carlos Mican Muñoz" userId="S::jcmican1@soy.sena.edu.co::bcf9e45a-dc65-42df-9ddc-5a8644859ebb" providerId="AD" clId="Web-{0A6801C8-1CF8-FB8F-558B-21EF34F4646B}" dt="2022-12-07T12:38:35.420" v="98" actId="20577"/>
          <ac:spMkLst>
            <pc:docMk/>
            <pc:sldMk cId="210833547" sldId="278"/>
            <ac:spMk id="2" creationId="{FBEA1E86-C724-3418-34C8-0B48984B2F75}"/>
          </ac:spMkLst>
        </pc:spChg>
      </pc:sldChg>
    </pc:docChg>
  </pc:docChgLst>
  <pc:docChgLst>
    <pc:chgData name="Juan Carlos Mican Muñoz" userId="S::jcmican1@soy.sena.edu.co::bcf9e45a-dc65-42df-9ddc-5a8644859ebb" providerId="AD" clId="Web-{D54D2203-1B20-47D8-9646-FE47C97EB777}"/>
    <pc:docChg chg="modSld">
      <pc:chgData name="Juan Carlos Mican Muñoz" userId="S::jcmican1@soy.sena.edu.co::bcf9e45a-dc65-42df-9ddc-5a8644859ebb" providerId="AD" clId="Web-{D54D2203-1B20-47D8-9646-FE47C97EB777}" dt="2022-12-13T11:31:59.184" v="2" actId="20577"/>
      <pc:docMkLst>
        <pc:docMk/>
      </pc:docMkLst>
      <pc:sldChg chg="modSp">
        <pc:chgData name="Juan Carlos Mican Muñoz" userId="S::jcmican1@soy.sena.edu.co::bcf9e45a-dc65-42df-9ddc-5a8644859ebb" providerId="AD" clId="Web-{D54D2203-1B20-47D8-9646-FE47C97EB777}" dt="2022-12-13T11:31:59.184" v="2" actId="20577"/>
        <pc:sldMkLst>
          <pc:docMk/>
          <pc:sldMk cId="2406273178" sldId="256"/>
        </pc:sldMkLst>
        <pc:spChg chg="mod">
          <ac:chgData name="Juan Carlos Mican Muñoz" userId="S::jcmican1@soy.sena.edu.co::bcf9e45a-dc65-42df-9ddc-5a8644859ebb" providerId="AD" clId="Web-{D54D2203-1B20-47D8-9646-FE47C97EB777}" dt="2022-12-13T11:31:59.184" v="2" actId="20577"/>
          <ac:spMkLst>
            <pc:docMk/>
            <pc:sldMk cId="2406273178" sldId="256"/>
            <ac:spMk id="3" creationId="{00000000-0000-0000-0000-000000000000}"/>
          </ac:spMkLst>
        </pc:spChg>
      </pc:sldChg>
    </pc:docChg>
  </pc:docChgLst>
  <pc:docChgLst>
    <pc:chgData name="Juan Carlos Mican Muñoz" userId="S::jcmican1@soy.sena.edu.co::bcf9e45a-dc65-42df-9ddc-5a8644859ebb" providerId="AD" clId="Web-{92632C15-4C72-F9D8-2665-CB053FC8BD06}"/>
    <pc:docChg chg="modSld">
      <pc:chgData name="Juan Carlos Mican Muñoz" userId="S::jcmican1@soy.sena.edu.co::bcf9e45a-dc65-42df-9ddc-5a8644859ebb" providerId="AD" clId="Web-{92632C15-4C72-F9D8-2665-CB053FC8BD06}" dt="2022-12-11T15:08:10.447" v="7"/>
      <pc:docMkLst>
        <pc:docMk/>
      </pc:docMkLst>
      <pc:sldChg chg="modSp">
        <pc:chgData name="Juan Carlos Mican Muñoz" userId="S::jcmican1@soy.sena.edu.co::bcf9e45a-dc65-42df-9ddc-5a8644859ebb" providerId="AD" clId="Web-{92632C15-4C72-F9D8-2665-CB053FC8BD06}" dt="2022-12-11T15:07:26.477" v="0"/>
        <pc:sldMkLst>
          <pc:docMk/>
          <pc:sldMk cId="4248992903" sldId="260"/>
        </pc:sldMkLst>
        <pc:spChg chg="mod">
          <ac:chgData name="Juan Carlos Mican Muñoz" userId="S::jcmican1@soy.sena.edu.co::bcf9e45a-dc65-42df-9ddc-5a8644859ebb" providerId="AD" clId="Web-{92632C15-4C72-F9D8-2665-CB053FC8BD06}" dt="2022-12-11T15:07:26.477" v="0"/>
          <ac:spMkLst>
            <pc:docMk/>
            <pc:sldMk cId="4248992903" sldId="260"/>
            <ac:spMk id="2" creationId="{44C66B29-44B1-2BF2-A7C6-6A773E885F7C}"/>
          </ac:spMkLst>
        </pc:spChg>
        <pc:spChg chg="mod">
          <ac:chgData name="Juan Carlos Mican Muñoz" userId="S::jcmican1@soy.sena.edu.co::bcf9e45a-dc65-42df-9ddc-5a8644859ebb" providerId="AD" clId="Web-{92632C15-4C72-F9D8-2665-CB053FC8BD06}" dt="2022-12-11T15:07:26.477" v="0"/>
          <ac:spMkLst>
            <pc:docMk/>
            <pc:sldMk cId="4248992903" sldId="260"/>
            <ac:spMk id="3" creationId="{2E34B6BE-FAAB-6565-A31A-321E309531D6}"/>
          </ac:spMkLst>
        </pc:spChg>
        <pc:picChg chg="mod">
          <ac:chgData name="Juan Carlos Mican Muñoz" userId="S::jcmican1@soy.sena.edu.co::bcf9e45a-dc65-42df-9ddc-5a8644859ebb" providerId="AD" clId="Web-{92632C15-4C72-F9D8-2665-CB053FC8BD06}" dt="2022-12-11T15:07:26.477" v="0"/>
          <ac:picMkLst>
            <pc:docMk/>
            <pc:sldMk cId="4248992903" sldId="260"/>
            <ac:picMk id="4" creationId="{4ED92A0C-5B4F-CF6F-5A93-9D847DEB34CD}"/>
          </ac:picMkLst>
        </pc:picChg>
      </pc:sldChg>
      <pc:sldChg chg="addSp modSp mod setBg">
        <pc:chgData name="Juan Carlos Mican Muñoz" userId="S::jcmican1@soy.sena.edu.co::bcf9e45a-dc65-42df-9ddc-5a8644859ebb" providerId="AD" clId="Web-{92632C15-4C72-F9D8-2665-CB053FC8BD06}" dt="2022-12-11T15:07:39.056" v="1"/>
        <pc:sldMkLst>
          <pc:docMk/>
          <pc:sldMk cId="930801173" sldId="261"/>
        </pc:sldMkLst>
        <pc:spChg chg="mod">
          <ac:chgData name="Juan Carlos Mican Muñoz" userId="S::jcmican1@soy.sena.edu.co::bcf9e45a-dc65-42df-9ddc-5a8644859ebb" providerId="AD" clId="Web-{92632C15-4C72-F9D8-2665-CB053FC8BD06}" dt="2022-12-11T15:07:39.056" v="1"/>
          <ac:spMkLst>
            <pc:docMk/>
            <pc:sldMk cId="930801173" sldId="261"/>
            <ac:spMk id="2" creationId="{BEBAAD62-99EE-A4E1-B26B-122D8C28762A}"/>
          </ac:spMkLst>
        </pc:spChg>
        <pc:spChg chg="mod">
          <ac:chgData name="Juan Carlos Mican Muñoz" userId="S::jcmican1@soy.sena.edu.co::bcf9e45a-dc65-42df-9ddc-5a8644859ebb" providerId="AD" clId="Web-{92632C15-4C72-F9D8-2665-CB053FC8BD06}" dt="2022-12-11T15:07:39.056" v="1"/>
          <ac:spMkLst>
            <pc:docMk/>
            <pc:sldMk cId="930801173" sldId="261"/>
            <ac:spMk id="3" creationId="{C5AE589E-6B3F-9B17-FA52-C0CF3C6DDAA2}"/>
          </ac:spMkLst>
        </pc:spChg>
        <pc:spChg chg="add">
          <ac:chgData name="Juan Carlos Mican Muñoz" userId="S::jcmican1@soy.sena.edu.co::bcf9e45a-dc65-42df-9ddc-5a8644859ebb" providerId="AD" clId="Web-{92632C15-4C72-F9D8-2665-CB053FC8BD06}" dt="2022-12-11T15:07:39.056" v="1"/>
          <ac:spMkLst>
            <pc:docMk/>
            <pc:sldMk cId="930801173" sldId="261"/>
            <ac:spMk id="8" creationId="{375136A9-49F9-4DA0-A741-F065B0FA091D}"/>
          </ac:spMkLst>
        </pc:spChg>
        <pc:spChg chg="add">
          <ac:chgData name="Juan Carlos Mican Muñoz" userId="S::jcmican1@soy.sena.edu.co::bcf9e45a-dc65-42df-9ddc-5a8644859ebb" providerId="AD" clId="Web-{92632C15-4C72-F9D8-2665-CB053FC8BD06}" dt="2022-12-11T15:07:39.056" v="1"/>
          <ac:spMkLst>
            <pc:docMk/>
            <pc:sldMk cId="930801173" sldId="261"/>
            <ac:spMk id="10" creationId="{B912F6C7-0423-4B6F-AECE-710C848918FD}"/>
          </ac:spMkLst>
        </pc:spChg>
        <pc:cxnChg chg="add">
          <ac:chgData name="Juan Carlos Mican Muñoz" userId="S::jcmican1@soy.sena.edu.co::bcf9e45a-dc65-42df-9ddc-5a8644859ebb" providerId="AD" clId="Web-{92632C15-4C72-F9D8-2665-CB053FC8BD06}" dt="2022-12-11T15:07:39.056" v="1"/>
          <ac:cxnSpMkLst>
            <pc:docMk/>
            <pc:sldMk cId="930801173" sldId="261"/>
            <ac:cxnSpMk id="12" creationId="{A7208205-03EE-4EC8-9C34-59270C1880D8}"/>
          </ac:cxnSpMkLst>
        </pc:cxnChg>
      </pc:sldChg>
      <pc:sldChg chg="addSp delSp modSp mod setBg setClrOvrMap">
        <pc:chgData name="Juan Carlos Mican Muñoz" userId="S::jcmican1@soy.sena.edu.co::bcf9e45a-dc65-42df-9ddc-5a8644859ebb" providerId="AD" clId="Web-{92632C15-4C72-F9D8-2665-CB053FC8BD06}" dt="2022-12-11T15:07:52.994" v="6"/>
        <pc:sldMkLst>
          <pc:docMk/>
          <pc:sldMk cId="1799548995" sldId="262"/>
        </pc:sldMkLst>
        <pc:spChg chg="mod">
          <ac:chgData name="Juan Carlos Mican Muñoz" userId="S::jcmican1@soy.sena.edu.co::bcf9e45a-dc65-42df-9ddc-5a8644859ebb" providerId="AD" clId="Web-{92632C15-4C72-F9D8-2665-CB053FC8BD06}" dt="2022-12-11T15:07:52.994" v="6"/>
          <ac:spMkLst>
            <pc:docMk/>
            <pc:sldMk cId="1799548995" sldId="262"/>
            <ac:spMk id="2" creationId="{04CC1264-400B-4116-1546-4F9ADF9B7E77}"/>
          </ac:spMkLst>
        </pc:spChg>
        <pc:spChg chg="mod">
          <ac:chgData name="Juan Carlos Mican Muñoz" userId="S::jcmican1@soy.sena.edu.co::bcf9e45a-dc65-42df-9ddc-5a8644859ebb" providerId="AD" clId="Web-{92632C15-4C72-F9D8-2665-CB053FC8BD06}" dt="2022-12-11T15:07:52.994" v="6"/>
          <ac:spMkLst>
            <pc:docMk/>
            <pc:sldMk cId="1799548995" sldId="262"/>
            <ac:spMk id="3" creationId="{1F71FE22-915E-DBBA-7CAF-01E7596D5707}"/>
          </ac:spMkLst>
        </pc:spChg>
        <pc:spChg chg="add del">
          <ac:chgData name="Juan Carlos Mican Muñoz" userId="S::jcmican1@soy.sena.edu.co::bcf9e45a-dc65-42df-9ddc-5a8644859ebb" providerId="AD" clId="Web-{92632C15-4C72-F9D8-2665-CB053FC8BD06}" dt="2022-12-11T15:07:51.931" v="3"/>
          <ac:spMkLst>
            <pc:docMk/>
            <pc:sldMk cId="1799548995" sldId="262"/>
            <ac:spMk id="8" creationId="{5690F3EE-0CD1-4520-B020-4E1DF3141C74}"/>
          </ac:spMkLst>
        </pc:spChg>
        <pc:spChg chg="add del">
          <ac:chgData name="Juan Carlos Mican Muñoz" userId="S::jcmican1@soy.sena.edu.co::bcf9e45a-dc65-42df-9ddc-5a8644859ebb" providerId="AD" clId="Web-{92632C15-4C72-F9D8-2665-CB053FC8BD06}" dt="2022-12-11T15:07:51.931" v="3"/>
          <ac:spMkLst>
            <pc:docMk/>
            <pc:sldMk cId="1799548995" sldId="262"/>
            <ac:spMk id="10" creationId="{9EFDE1E9-7FE0-45CA-9DE2-237F77319A9F}"/>
          </ac:spMkLst>
        </pc:spChg>
        <pc:spChg chg="add del">
          <ac:chgData name="Juan Carlos Mican Muñoz" userId="S::jcmican1@soy.sena.edu.co::bcf9e45a-dc65-42df-9ddc-5a8644859ebb" providerId="AD" clId="Web-{92632C15-4C72-F9D8-2665-CB053FC8BD06}" dt="2022-12-11T15:07:52.915" v="5"/>
          <ac:spMkLst>
            <pc:docMk/>
            <pc:sldMk cId="1799548995" sldId="262"/>
            <ac:spMk id="12" creationId="{8BCFA5F4-1A8E-48F5-9209-7F24485B1D78}"/>
          </ac:spMkLst>
        </pc:spChg>
        <pc:spChg chg="add del">
          <ac:chgData name="Juan Carlos Mican Muñoz" userId="S::jcmican1@soy.sena.edu.co::bcf9e45a-dc65-42df-9ddc-5a8644859ebb" providerId="AD" clId="Web-{92632C15-4C72-F9D8-2665-CB053FC8BD06}" dt="2022-12-11T15:07:52.915" v="5"/>
          <ac:spMkLst>
            <pc:docMk/>
            <pc:sldMk cId="1799548995" sldId="262"/>
            <ac:spMk id="13" creationId="{A8074621-AE44-40C4-8323-DF5185BC954E}"/>
          </ac:spMkLst>
        </pc:spChg>
        <pc:spChg chg="add">
          <ac:chgData name="Juan Carlos Mican Muñoz" userId="S::jcmican1@soy.sena.edu.co::bcf9e45a-dc65-42df-9ddc-5a8644859ebb" providerId="AD" clId="Web-{92632C15-4C72-F9D8-2665-CB053FC8BD06}" dt="2022-12-11T15:07:52.994" v="6"/>
          <ac:spMkLst>
            <pc:docMk/>
            <pc:sldMk cId="1799548995" sldId="262"/>
            <ac:spMk id="15" creationId="{5690F3EE-0CD1-4520-B020-4E1DF3141C74}"/>
          </ac:spMkLst>
        </pc:spChg>
        <pc:spChg chg="add">
          <ac:chgData name="Juan Carlos Mican Muñoz" userId="S::jcmican1@soy.sena.edu.co::bcf9e45a-dc65-42df-9ddc-5a8644859ebb" providerId="AD" clId="Web-{92632C15-4C72-F9D8-2665-CB053FC8BD06}" dt="2022-12-11T15:07:52.994" v="6"/>
          <ac:spMkLst>
            <pc:docMk/>
            <pc:sldMk cId="1799548995" sldId="262"/>
            <ac:spMk id="16" creationId="{9EFDE1E9-7FE0-45CA-9DE2-237F77319A9F}"/>
          </ac:spMkLst>
        </pc:spChg>
      </pc:sldChg>
      <pc:sldChg chg="addSp delSp">
        <pc:chgData name="Juan Carlos Mican Muñoz" userId="S::jcmican1@soy.sena.edu.co::bcf9e45a-dc65-42df-9ddc-5a8644859ebb" providerId="AD" clId="Web-{92632C15-4C72-F9D8-2665-CB053FC8BD06}" dt="2022-12-11T15:08:10.447" v="7"/>
        <pc:sldMkLst>
          <pc:docMk/>
          <pc:sldMk cId="3744144228" sldId="277"/>
        </pc:sldMkLst>
        <pc:spChg chg="del">
          <ac:chgData name="Juan Carlos Mican Muñoz" userId="S::jcmican1@soy.sena.edu.co::bcf9e45a-dc65-42df-9ddc-5a8644859ebb" providerId="AD" clId="Web-{92632C15-4C72-F9D8-2665-CB053FC8BD06}" dt="2022-12-11T15:08:10.447" v="7"/>
          <ac:spMkLst>
            <pc:docMk/>
            <pc:sldMk cId="3744144228" sldId="277"/>
            <ac:spMk id="3" creationId="{D671CDDF-96CD-3EFA-C5BB-1E7E81EB7A0E}"/>
          </ac:spMkLst>
        </pc:spChg>
        <pc:graphicFrameChg chg="add">
          <ac:chgData name="Juan Carlos Mican Muñoz" userId="S::jcmican1@soy.sena.edu.co::bcf9e45a-dc65-42df-9ddc-5a8644859ebb" providerId="AD" clId="Web-{92632C15-4C72-F9D8-2665-CB053FC8BD06}" dt="2022-12-11T15:08:10.447" v="7"/>
          <ac:graphicFrameMkLst>
            <pc:docMk/>
            <pc:sldMk cId="3744144228" sldId="277"/>
            <ac:graphicFrameMk id="5" creationId="{FE514BDB-37FD-0C73-E23D-8E3FA18639A6}"/>
          </ac:graphicFrameMkLst>
        </pc:graphicFrameChg>
      </pc:sldChg>
    </pc:docChg>
  </pc:docChgLst>
  <pc:docChgLst>
    <pc:chgData name="Juan Carlos Mican Muñoz" userId="S::jcmican1@soy.sena.edu.co::bcf9e45a-dc65-42df-9ddc-5a8644859ebb" providerId="AD" clId="Web-{403198CF-629F-0D43-9CD6-F45811D41C12}"/>
    <pc:docChg chg="addSld delSld modSld sldOrd">
      <pc:chgData name="Juan Carlos Mican Muñoz" userId="S::jcmican1@soy.sena.edu.co::bcf9e45a-dc65-42df-9ddc-5a8644859ebb" providerId="AD" clId="Web-{403198CF-629F-0D43-9CD6-F45811D41C12}" dt="2022-12-07T01:13:55.759" v="146"/>
      <pc:docMkLst>
        <pc:docMk/>
      </pc:docMkLst>
      <pc:sldChg chg="modSp mod modTransition setBg">
        <pc:chgData name="Juan Carlos Mican Muñoz" userId="S::jcmican1@soy.sena.edu.co::bcf9e45a-dc65-42df-9ddc-5a8644859ebb" providerId="AD" clId="Web-{403198CF-629F-0D43-9CD6-F45811D41C12}" dt="2022-12-07T01:13:34.040" v="131"/>
        <pc:sldMkLst>
          <pc:docMk/>
          <pc:sldMk cId="2406273178" sldId="256"/>
        </pc:sldMkLst>
        <pc:spChg chg="mod">
          <ac:chgData name="Juan Carlos Mican Muñoz" userId="S::jcmican1@soy.sena.edu.co::bcf9e45a-dc65-42df-9ddc-5a8644859ebb" providerId="AD" clId="Web-{403198CF-629F-0D43-9CD6-F45811D41C12}" dt="2022-12-07T00:57:39.404" v="13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Juan Carlos Mican Muñoz" userId="S::jcmican1@soy.sena.edu.co::bcf9e45a-dc65-42df-9ddc-5a8644859ebb" providerId="AD" clId="Web-{403198CF-629F-0D43-9CD6-F45811D41C12}" dt="2022-12-07T00:57:39.404" v="13"/>
          <ac:spMkLst>
            <pc:docMk/>
            <pc:sldMk cId="2406273178" sldId="256"/>
            <ac:spMk id="3" creationId="{00000000-0000-0000-0000-000000000000}"/>
          </ac:spMkLst>
        </pc:spChg>
        <pc:picChg chg="mod">
          <ac:chgData name="Juan Carlos Mican Muñoz" userId="S::jcmican1@soy.sena.edu.co::bcf9e45a-dc65-42df-9ddc-5a8644859ebb" providerId="AD" clId="Web-{403198CF-629F-0D43-9CD6-F45811D41C12}" dt="2022-12-07T00:57:39.404" v="13"/>
          <ac:picMkLst>
            <pc:docMk/>
            <pc:sldMk cId="2406273178" sldId="256"/>
            <ac:picMk id="46" creationId="{A71A20C6-2241-7B8F-1D2E-D554AAAE4CF6}"/>
          </ac:picMkLst>
        </pc:picChg>
      </pc:sldChg>
      <pc:sldChg chg="addSp modSp ord modTransition">
        <pc:chgData name="Juan Carlos Mican Muñoz" userId="S::jcmican1@soy.sena.edu.co::bcf9e45a-dc65-42df-9ddc-5a8644859ebb" providerId="AD" clId="Web-{403198CF-629F-0D43-9CD6-F45811D41C12}" dt="2022-12-07T01:13:35.461" v="132"/>
        <pc:sldMkLst>
          <pc:docMk/>
          <pc:sldMk cId="3707635708" sldId="257"/>
        </pc:sldMkLst>
        <pc:spChg chg="mod">
          <ac:chgData name="Juan Carlos Mican Muñoz" userId="S::jcmican1@soy.sena.edu.co::bcf9e45a-dc65-42df-9ddc-5a8644859ebb" providerId="AD" clId="Web-{403198CF-629F-0D43-9CD6-F45811D41C12}" dt="2022-12-07T00:58:23.296" v="18"/>
          <ac:spMkLst>
            <pc:docMk/>
            <pc:sldMk cId="3707635708" sldId="257"/>
            <ac:spMk id="2" creationId="{E0215FB8-DA5A-BEA5-61C0-F0B50AEECB20}"/>
          </ac:spMkLst>
        </pc:spChg>
        <pc:spChg chg="mod">
          <ac:chgData name="Juan Carlos Mican Muñoz" userId="S::jcmican1@soy.sena.edu.co::bcf9e45a-dc65-42df-9ddc-5a8644859ebb" providerId="AD" clId="Web-{403198CF-629F-0D43-9CD6-F45811D41C12}" dt="2022-12-07T00:58:43.750" v="21" actId="20577"/>
          <ac:spMkLst>
            <pc:docMk/>
            <pc:sldMk cId="3707635708" sldId="257"/>
            <ac:spMk id="3" creationId="{56B12AE4-26C3-159C-6340-66B05232C427}"/>
          </ac:spMkLst>
        </pc:spChg>
        <pc:spChg chg="add mod">
          <ac:chgData name="Juan Carlos Mican Muñoz" userId="S::jcmican1@soy.sena.edu.co::bcf9e45a-dc65-42df-9ddc-5a8644859ebb" providerId="AD" clId="Web-{403198CF-629F-0D43-9CD6-F45811D41C12}" dt="2022-12-07T00:58:23.296" v="18"/>
          <ac:spMkLst>
            <pc:docMk/>
            <pc:sldMk cId="3707635708" sldId="257"/>
            <ac:spMk id="6" creationId="{E2E00795-3901-96A2-6F00-A3CAA1A96560}"/>
          </ac:spMkLst>
        </pc:spChg>
        <pc:spChg chg="add">
          <ac:chgData name="Juan Carlos Mican Muñoz" userId="S::jcmican1@soy.sena.edu.co::bcf9e45a-dc65-42df-9ddc-5a8644859ebb" providerId="AD" clId="Web-{403198CF-629F-0D43-9CD6-F45811D41C12}" dt="2022-12-07T00:58:23.296" v="18"/>
          <ac:spMkLst>
            <pc:docMk/>
            <pc:sldMk cId="3707635708" sldId="257"/>
            <ac:spMk id="11" creationId="{2C8C8ED6-A932-44F5-83A5-5793DDA44921}"/>
          </ac:spMkLst>
        </pc:spChg>
        <pc:spChg chg="add">
          <ac:chgData name="Juan Carlos Mican Muñoz" userId="S::jcmican1@soy.sena.edu.co::bcf9e45a-dc65-42df-9ddc-5a8644859ebb" providerId="AD" clId="Web-{403198CF-629F-0D43-9CD6-F45811D41C12}" dt="2022-12-07T00:58:23.296" v="18"/>
          <ac:spMkLst>
            <pc:docMk/>
            <pc:sldMk cId="3707635708" sldId="257"/>
            <ac:spMk id="13" creationId="{C182811E-FB7E-4C44-8776-8FBD8D9AA48B}"/>
          </ac:spMkLst>
        </pc:spChg>
        <pc:spChg chg="add">
          <ac:chgData name="Juan Carlos Mican Muñoz" userId="S::jcmican1@soy.sena.edu.co::bcf9e45a-dc65-42df-9ddc-5a8644859ebb" providerId="AD" clId="Web-{403198CF-629F-0D43-9CD6-F45811D41C12}" dt="2022-12-07T00:58:23.296" v="18"/>
          <ac:spMkLst>
            <pc:docMk/>
            <pc:sldMk cId="3707635708" sldId="257"/>
            <ac:spMk id="15" creationId="{44658732-4596-4018-974F-676F1F66D19B}"/>
          </ac:spMkLst>
        </pc:spChg>
        <pc:picChg chg="add mod">
          <ac:chgData name="Juan Carlos Mican Muñoz" userId="S::jcmican1@soy.sena.edu.co::bcf9e45a-dc65-42df-9ddc-5a8644859ebb" providerId="AD" clId="Web-{403198CF-629F-0D43-9CD6-F45811D41C12}" dt="2022-12-07T00:58:23.296" v="18"/>
          <ac:picMkLst>
            <pc:docMk/>
            <pc:sldMk cId="3707635708" sldId="257"/>
            <ac:picMk id="4" creationId="{F57771FE-270F-3328-31FC-1FB20D0EA497}"/>
          </ac:picMkLst>
        </pc:picChg>
        <pc:picChg chg="mod ord">
          <ac:chgData name="Juan Carlos Mican Muñoz" userId="S::jcmican1@soy.sena.edu.co::bcf9e45a-dc65-42df-9ddc-5a8644859ebb" providerId="AD" clId="Web-{403198CF-629F-0D43-9CD6-F45811D41C12}" dt="2022-12-07T00:58:23.296" v="18"/>
          <ac:picMkLst>
            <pc:docMk/>
            <pc:sldMk cId="3707635708" sldId="257"/>
            <ac:picMk id="5" creationId="{2D64AC46-B845-0C3B-26E9-303D974533CB}"/>
          </ac:picMkLst>
        </pc:picChg>
      </pc:sldChg>
      <pc:sldChg chg="modSp modTransition">
        <pc:chgData name="Juan Carlos Mican Muñoz" userId="S::jcmican1@soy.sena.edu.co::bcf9e45a-dc65-42df-9ddc-5a8644859ebb" providerId="AD" clId="Web-{403198CF-629F-0D43-9CD6-F45811D41C12}" dt="2022-12-07T01:13:38.087" v="133"/>
        <pc:sldMkLst>
          <pc:docMk/>
          <pc:sldMk cId="4170340212" sldId="258"/>
        </pc:sldMkLst>
        <pc:spChg chg="mod">
          <ac:chgData name="Juan Carlos Mican Muñoz" userId="S::jcmican1@soy.sena.edu.co::bcf9e45a-dc65-42df-9ddc-5a8644859ebb" providerId="AD" clId="Web-{403198CF-629F-0D43-9CD6-F45811D41C12}" dt="2022-12-07T00:59:00.781" v="25" actId="14100"/>
          <ac:spMkLst>
            <pc:docMk/>
            <pc:sldMk cId="4170340212" sldId="258"/>
            <ac:spMk id="6" creationId="{0613C6BF-BA47-DCDB-2516-15533EEFFF5A}"/>
          </ac:spMkLst>
        </pc:spChg>
      </pc:sldChg>
      <pc:sldChg chg="modSp modTransition">
        <pc:chgData name="Juan Carlos Mican Muñoz" userId="S::jcmican1@soy.sena.edu.co::bcf9e45a-dc65-42df-9ddc-5a8644859ebb" providerId="AD" clId="Web-{403198CF-629F-0D43-9CD6-F45811D41C12}" dt="2022-12-07T01:13:41.337" v="135"/>
        <pc:sldMkLst>
          <pc:docMk/>
          <pc:sldMk cId="348160289" sldId="259"/>
        </pc:sldMkLst>
        <pc:spChg chg="mod">
          <ac:chgData name="Juan Carlos Mican Muñoz" userId="S::jcmican1@soy.sena.edu.co::bcf9e45a-dc65-42df-9ddc-5a8644859ebb" providerId="AD" clId="Web-{403198CF-629F-0D43-9CD6-F45811D41C12}" dt="2022-12-07T01:00:42.159" v="49" actId="14100"/>
          <ac:spMkLst>
            <pc:docMk/>
            <pc:sldMk cId="348160289" sldId="259"/>
            <ac:spMk id="3" creationId="{D9188608-D240-514F-23DB-DBD110466A5C}"/>
          </ac:spMkLst>
        </pc:spChg>
      </pc:sldChg>
      <pc:sldChg chg="addSp modSp mod ord modTransition setBg">
        <pc:chgData name="Juan Carlos Mican Muñoz" userId="S::jcmican1@soy.sena.edu.co::bcf9e45a-dc65-42df-9ddc-5a8644859ebb" providerId="AD" clId="Web-{403198CF-629F-0D43-9CD6-F45811D41C12}" dt="2022-12-07T01:13:39.446" v="134"/>
        <pc:sldMkLst>
          <pc:docMk/>
          <pc:sldMk cId="4248992903" sldId="260"/>
        </pc:sldMkLst>
        <pc:spChg chg="mod">
          <ac:chgData name="Juan Carlos Mican Muñoz" userId="S::jcmican1@soy.sena.edu.co::bcf9e45a-dc65-42df-9ddc-5a8644859ebb" providerId="AD" clId="Web-{403198CF-629F-0D43-9CD6-F45811D41C12}" dt="2022-12-07T01:00:20.252" v="41" actId="20577"/>
          <ac:spMkLst>
            <pc:docMk/>
            <pc:sldMk cId="4248992903" sldId="260"/>
            <ac:spMk id="2" creationId="{44C66B29-44B1-2BF2-A7C6-6A773E885F7C}"/>
          </ac:spMkLst>
        </pc:spChg>
        <pc:spChg chg="mod">
          <ac:chgData name="Juan Carlos Mican Muñoz" userId="S::jcmican1@soy.sena.edu.co::bcf9e45a-dc65-42df-9ddc-5a8644859ebb" providerId="AD" clId="Web-{403198CF-629F-0D43-9CD6-F45811D41C12}" dt="2022-12-07T01:00:13.502" v="39" actId="20577"/>
          <ac:spMkLst>
            <pc:docMk/>
            <pc:sldMk cId="4248992903" sldId="260"/>
            <ac:spMk id="3" creationId="{2E34B6BE-FAAB-6565-A31A-321E309531D6}"/>
          </ac:spMkLst>
        </pc:spChg>
        <pc:picChg chg="add mod">
          <ac:chgData name="Juan Carlos Mican Muñoz" userId="S::jcmican1@soy.sena.edu.co::bcf9e45a-dc65-42df-9ddc-5a8644859ebb" providerId="AD" clId="Web-{403198CF-629F-0D43-9CD6-F45811D41C12}" dt="2022-12-07T01:00:05.767" v="35"/>
          <ac:picMkLst>
            <pc:docMk/>
            <pc:sldMk cId="4248992903" sldId="260"/>
            <ac:picMk id="4" creationId="{4ED92A0C-5B4F-CF6F-5A93-9D847DEB34CD}"/>
          </ac:picMkLst>
        </pc:picChg>
      </pc:sldChg>
      <pc:sldChg chg="modSp modTransition">
        <pc:chgData name="Juan Carlos Mican Muñoz" userId="S::jcmican1@soy.sena.edu.co::bcf9e45a-dc65-42df-9ddc-5a8644859ebb" providerId="AD" clId="Web-{403198CF-629F-0D43-9CD6-F45811D41C12}" dt="2022-12-07T01:13:43.165" v="136"/>
        <pc:sldMkLst>
          <pc:docMk/>
          <pc:sldMk cId="930801173" sldId="261"/>
        </pc:sldMkLst>
        <pc:spChg chg="mod">
          <ac:chgData name="Juan Carlos Mican Muñoz" userId="S::jcmican1@soy.sena.edu.co::bcf9e45a-dc65-42df-9ddc-5a8644859ebb" providerId="AD" clId="Web-{403198CF-629F-0D43-9CD6-F45811D41C12}" dt="2022-12-07T01:00:51.144" v="51" actId="20577"/>
          <ac:spMkLst>
            <pc:docMk/>
            <pc:sldMk cId="930801173" sldId="261"/>
            <ac:spMk id="3" creationId="{C5AE589E-6B3F-9B17-FA52-C0CF3C6DDAA2}"/>
          </ac:spMkLst>
        </pc:spChg>
      </pc:sldChg>
      <pc:sldChg chg="modSp modTransition">
        <pc:chgData name="Juan Carlos Mican Muñoz" userId="S::jcmican1@soy.sena.edu.co::bcf9e45a-dc65-42df-9ddc-5a8644859ebb" providerId="AD" clId="Web-{403198CF-629F-0D43-9CD6-F45811D41C12}" dt="2022-12-07T01:13:44.305" v="137"/>
        <pc:sldMkLst>
          <pc:docMk/>
          <pc:sldMk cId="1799548995" sldId="262"/>
        </pc:sldMkLst>
        <pc:spChg chg="mod">
          <ac:chgData name="Juan Carlos Mican Muñoz" userId="S::jcmican1@soy.sena.edu.co::bcf9e45a-dc65-42df-9ddc-5a8644859ebb" providerId="AD" clId="Web-{403198CF-629F-0D43-9CD6-F45811D41C12}" dt="2022-12-07T01:01:06.238" v="57" actId="1076"/>
          <ac:spMkLst>
            <pc:docMk/>
            <pc:sldMk cId="1799548995" sldId="262"/>
            <ac:spMk id="3" creationId="{1F71FE22-915E-DBBA-7CAF-01E7596D5707}"/>
          </ac:spMkLst>
        </pc:spChg>
      </pc:sldChg>
      <pc:sldChg chg="delSp modTransition">
        <pc:chgData name="Juan Carlos Mican Muñoz" userId="S::jcmican1@soy.sena.edu.co::bcf9e45a-dc65-42df-9ddc-5a8644859ebb" providerId="AD" clId="Web-{403198CF-629F-0D43-9CD6-F45811D41C12}" dt="2022-12-07T01:13:46.540" v="138"/>
        <pc:sldMkLst>
          <pc:docMk/>
          <pc:sldMk cId="725421959" sldId="263"/>
        </pc:sldMkLst>
        <pc:picChg chg="del">
          <ac:chgData name="Juan Carlos Mican Muñoz" userId="S::jcmican1@soy.sena.edu.co::bcf9e45a-dc65-42df-9ddc-5a8644859ebb" providerId="AD" clId="Web-{403198CF-629F-0D43-9CD6-F45811D41C12}" dt="2022-12-07T00:55:21.448" v="3"/>
          <ac:picMkLst>
            <pc:docMk/>
            <pc:sldMk cId="725421959" sldId="263"/>
            <ac:picMk id="4" creationId="{81DB8C43-141B-DFC7-32D5-ECA2BD954A8C}"/>
          </ac:picMkLst>
        </pc:picChg>
      </pc:sldChg>
      <pc:sldChg chg="modTransition">
        <pc:chgData name="Juan Carlos Mican Muñoz" userId="S::jcmican1@soy.sena.edu.co::bcf9e45a-dc65-42df-9ddc-5a8644859ebb" providerId="AD" clId="Web-{403198CF-629F-0D43-9CD6-F45811D41C12}" dt="2022-12-07T01:13:48.743" v="139"/>
        <pc:sldMkLst>
          <pc:docMk/>
          <pc:sldMk cId="3258627540" sldId="264"/>
        </pc:sldMkLst>
      </pc:sldChg>
      <pc:sldChg chg="delSp modTransition">
        <pc:chgData name="Juan Carlos Mican Muñoz" userId="S::jcmican1@soy.sena.edu.co::bcf9e45a-dc65-42df-9ddc-5a8644859ebb" providerId="AD" clId="Web-{403198CF-629F-0D43-9CD6-F45811D41C12}" dt="2022-12-07T01:13:49.446" v="140"/>
        <pc:sldMkLst>
          <pc:docMk/>
          <pc:sldMk cId="587565549" sldId="265"/>
        </pc:sldMkLst>
        <pc:picChg chg="del">
          <ac:chgData name="Juan Carlos Mican Muñoz" userId="S::jcmican1@soy.sena.edu.co::bcf9e45a-dc65-42df-9ddc-5a8644859ebb" providerId="AD" clId="Web-{403198CF-629F-0D43-9CD6-F45811D41C12}" dt="2022-12-07T00:54:50.353" v="2"/>
          <ac:picMkLst>
            <pc:docMk/>
            <pc:sldMk cId="587565549" sldId="265"/>
            <ac:picMk id="5" creationId="{55A56FF2-0E0E-B216-0C3A-1035006A93D1}"/>
          </ac:picMkLst>
        </pc:picChg>
      </pc:sldChg>
      <pc:sldChg chg="modTransition">
        <pc:chgData name="Juan Carlos Mican Muñoz" userId="S::jcmican1@soy.sena.edu.co::bcf9e45a-dc65-42df-9ddc-5a8644859ebb" providerId="AD" clId="Web-{403198CF-629F-0D43-9CD6-F45811D41C12}" dt="2022-12-07T01:13:50.009" v="141"/>
        <pc:sldMkLst>
          <pc:docMk/>
          <pc:sldMk cId="4041040564" sldId="266"/>
        </pc:sldMkLst>
      </pc:sldChg>
      <pc:sldChg chg="modSp modTransition">
        <pc:chgData name="Juan Carlos Mican Muñoz" userId="S::jcmican1@soy.sena.edu.co::bcf9e45a-dc65-42df-9ddc-5a8644859ebb" providerId="AD" clId="Web-{403198CF-629F-0D43-9CD6-F45811D41C12}" dt="2022-12-07T01:13:50.837" v="142"/>
        <pc:sldMkLst>
          <pc:docMk/>
          <pc:sldMk cId="1267409841" sldId="267"/>
        </pc:sldMkLst>
        <pc:spChg chg="mod">
          <ac:chgData name="Juan Carlos Mican Muñoz" userId="S::jcmican1@soy.sena.edu.co::bcf9e45a-dc65-42df-9ddc-5a8644859ebb" providerId="AD" clId="Web-{403198CF-629F-0D43-9CD6-F45811D41C12}" dt="2022-12-07T01:07:59.265" v="117"/>
          <ac:spMkLst>
            <pc:docMk/>
            <pc:sldMk cId="1267409841" sldId="267"/>
            <ac:spMk id="2" creationId="{33D288C6-C983-59A3-0A5C-C2D1989DFC1B}"/>
          </ac:spMkLst>
        </pc:spChg>
        <pc:spChg chg="mod">
          <ac:chgData name="Juan Carlos Mican Muñoz" userId="S::jcmican1@soy.sena.edu.co::bcf9e45a-dc65-42df-9ddc-5a8644859ebb" providerId="AD" clId="Web-{403198CF-629F-0D43-9CD6-F45811D41C12}" dt="2022-12-07T01:07:59.265" v="117"/>
          <ac:spMkLst>
            <pc:docMk/>
            <pc:sldMk cId="1267409841" sldId="267"/>
            <ac:spMk id="9" creationId="{32D2FDB0-0EB3-8B81-D3E3-881605102C81}"/>
          </ac:spMkLst>
        </pc:spChg>
        <pc:picChg chg="mod">
          <ac:chgData name="Juan Carlos Mican Muñoz" userId="S::jcmican1@soy.sena.edu.co::bcf9e45a-dc65-42df-9ddc-5a8644859ebb" providerId="AD" clId="Web-{403198CF-629F-0D43-9CD6-F45811D41C12}" dt="2022-12-07T01:07:59.265" v="117"/>
          <ac:picMkLst>
            <pc:docMk/>
            <pc:sldMk cId="1267409841" sldId="267"/>
            <ac:picMk id="5" creationId="{A2494FEF-CC67-0620-781D-97F3BA68F925}"/>
          </ac:picMkLst>
        </pc:picChg>
      </pc:sldChg>
      <pc:sldChg chg="modTransition">
        <pc:chgData name="Juan Carlos Mican Muñoz" userId="S::jcmican1@soy.sena.edu.co::bcf9e45a-dc65-42df-9ddc-5a8644859ebb" providerId="AD" clId="Web-{403198CF-629F-0D43-9CD6-F45811D41C12}" dt="2022-12-07T01:13:51.665" v="143"/>
        <pc:sldMkLst>
          <pc:docMk/>
          <pc:sldMk cId="1650091254" sldId="268"/>
        </pc:sldMkLst>
      </pc:sldChg>
      <pc:sldChg chg="modTransition">
        <pc:chgData name="Juan Carlos Mican Muñoz" userId="S::jcmican1@soy.sena.edu.co::bcf9e45a-dc65-42df-9ddc-5a8644859ebb" providerId="AD" clId="Web-{403198CF-629F-0D43-9CD6-F45811D41C12}" dt="2022-12-07T01:13:52.431" v="144"/>
        <pc:sldMkLst>
          <pc:docMk/>
          <pc:sldMk cId="2908565513" sldId="269"/>
        </pc:sldMkLst>
      </pc:sldChg>
      <pc:sldChg chg="modSp modTransition">
        <pc:chgData name="Juan Carlos Mican Muñoz" userId="S::jcmican1@soy.sena.edu.co::bcf9e45a-dc65-42df-9ddc-5a8644859ebb" providerId="AD" clId="Web-{403198CF-629F-0D43-9CD6-F45811D41C12}" dt="2022-12-07T01:13:54.993" v="145"/>
        <pc:sldMkLst>
          <pc:docMk/>
          <pc:sldMk cId="1059352268" sldId="270"/>
        </pc:sldMkLst>
        <pc:spChg chg="mod">
          <ac:chgData name="Juan Carlos Mican Muñoz" userId="S::jcmican1@soy.sena.edu.co::bcf9e45a-dc65-42df-9ddc-5a8644859ebb" providerId="AD" clId="Web-{403198CF-629F-0D43-9CD6-F45811D41C12}" dt="2022-12-07T01:05:17.167" v="58" actId="20577"/>
          <ac:spMkLst>
            <pc:docMk/>
            <pc:sldMk cId="1059352268" sldId="270"/>
            <ac:spMk id="4" creationId="{E9F5E3F1-02F1-B629-BD18-230C742F824E}"/>
          </ac:spMkLst>
        </pc:spChg>
      </pc:sldChg>
      <pc:sldChg chg="modTransition">
        <pc:chgData name="Juan Carlos Mican Muñoz" userId="S::jcmican1@soy.sena.edu.co::bcf9e45a-dc65-42df-9ddc-5a8644859ebb" providerId="AD" clId="Web-{403198CF-629F-0D43-9CD6-F45811D41C12}" dt="2022-12-07T01:13:55.759" v="146"/>
        <pc:sldMkLst>
          <pc:docMk/>
          <pc:sldMk cId="3579624091" sldId="271"/>
        </pc:sldMkLst>
      </pc:sldChg>
      <pc:sldChg chg="modSp new del">
        <pc:chgData name="Juan Carlos Mican Muñoz" userId="S::jcmican1@soy.sena.edu.co::bcf9e45a-dc65-42df-9ddc-5a8644859ebb" providerId="AD" clId="Web-{403198CF-629F-0D43-9CD6-F45811D41C12}" dt="2022-12-07T01:09:43.830" v="128"/>
        <pc:sldMkLst>
          <pc:docMk/>
          <pc:sldMk cId="3685114365" sldId="272"/>
        </pc:sldMkLst>
        <pc:spChg chg="mod">
          <ac:chgData name="Juan Carlos Mican Muñoz" userId="S::jcmican1@soy.sena.edu.co::bcf9e45a-dc65-42df-9ddc-5a8644859ebb" providerId="AD" clId="Web-{403198CF-629F-0D43-9CD6-F45811D41C12}" dt="2022-12-07T01:08:28.500" v="124" actId="20577"/>
          <ac:spMkLst>
            <pc:docMk/>
            <pc:sldMk cId="3685114365" sldId="272"/>
            <ac:spMk id="2" creationId="{19108CA9-36AB-C676-5F0B-29F94DBF45BD}"/>
          </ac:spMkLst>
        </pc:spChg>
      </pc:sldChg>
      <pc:sldChg chg="modSp new del">
        <pc:chgData name="Juan Carlos Mican Muñoz" userId="S::jcmican1@soy.sena.edu.co::bcf9e45a-dc65-42df-9ddc-5a8644859ebb" providerId="AD" clId="Web-{403198CF-629F-0D43-9CD6-F45811D41C12}" dt="2022-12-07T01:09:45.080" v="129"/>
        <pc:sldMkLst>
          <pc:docMk/>
          <pc:sldMk cId="1458637740" sldId="273"/>
        </pc:sldMkLst>
        <pc:spChg chg="mod">
          <ac:chgData name="Juan Carlos Mican Muñoz" userId="S::jcmican1@soy.sena.edu.co::bcf9e45a-dc65-42df-9ddc-5a8644859ebb" providerId="AD" clId="Web-{403198CF-629F-0D43-9CD6-F45811D41C12}" dt="2022-12-07T01:08:35.735" v="127" actId="20577"/>
          <ac:spMkLst>
            <pc:docMk/>
            <pc:sldMk cId="1458637740" sldId="273"/>
            <ac:spMk id="2" creationId="{C9F88772-3689-1C7C-81D6-031273875B01}"/>
          </ac:spMkLst>
        </pc:spChg>
      </pc:sldChg>
      <pc:sldChg chg="modSp new del">
        <pc:chgData name="Juan Carlos Mican Muñoz" userId="S::jcmican1@soy.sena.edu.co::bcf9e45a-dc65-42df-9ddc-5a8644859ebb" providerId="AD" clId="Web-{403198CF-629F-0D43-9CD6-F45811D41C12}" dt="2022-12-07T01:09:48.815" v="130"/>
        <pc:sldMkLst>
          <pc:docMk/>
          <pc:sldMk cId="640656223" sldId="274"/>
        </pc:sldMkLst>
        <pc:spChg chg="mod">
          <ac:chgData name="Juan Carlos Mican Muñoz" userId="S::jcmican1@soy.sena.edu.co::bcf9e45a-dc65-42df-9ddc-5a8644859ebb" providerId="AD" clId="Web-{403198CF-629F-0D43-9CD6-F45811D41C12}" dt="2022-12-07T01:07:52.874" v="116" actId="20577"/>
          <ac:spMkLst>
            <pc:docMk/>
            <pc:sldMk cId="640656223" sldId="274"/>
            <ac:spMk id="2" creationId="{BC9E4F6C-912F-158E-10F2-A28851092863}"/>
          </ac:spMkLst>
        </pc:spChg>
      </pc:sldChg>
      <pc:sldChg chg="new del">
        <pc:chgData name="Juan Carlos Mican Muñoz" userId="S::jcmican1@soy.sena.edu.co::bcf9e45a-dc65-42df-9ddc-5a8644859ebb" providerId="AD" clId="Web-{403198CF-629F-0D43-9CD6-F45811D41C12}" dt="2022-12-07T01:07:36.405" v="94"/>
        <pc:sldMkLst>
          <pc:docMk/>
          <pc:sldMk cId="4275441723" sldId="274"/>
        </pc:sldMkLst>
      </pc:sldChg>
      <pc:sldChg chg="new del">
        <pc:chgData name="Juan Carlos Mican Muñoz" userId="S::jcmican1@soy.sena.edu.co::bcf9e45a-dc65-42df-9ddc-5a8644859ebb" providerId="AD" clId="Web-{403198CF-629F-0D43-9CD6-F45811D41C12}" dt="2022-12-07T01:07:48.264" v="113"/>
        <pc:sldMkLst>
          <pc:docMk/>
          <pc:sldMk cId="1119515341" sldId="275"/>
        </pc:sldMkLst>
      </pc:sldChg>
    </pc:docChg>
  </pc:docChgLst>
  <pc:docChgLst>
    <pc:chgData name="Juan Carlos Mican Muñoz" userId="S::jcmican1@soy.sena.edu.co::bcf9e45a-dc65-42df-9ddc-5a8644859ebb" providerId="AD" clId="Web-{EA270E12-3710-4DB3-A123-C462B6E8F59C}"/>
    <pc:docChg chg="modSld">
      <pc:chgData name="Juan Carlos Mican Muñoz" userId="S::jcmican1@soy.sena.edu.co::bcf9e45a-dc65-42df-9ddc-5a8644859ebb" providerId="AD" clId="Web-{EA270E12-3710-4DB3-A123-C462B6E8F59C}" dt="2022-11-29T14:35:10.601" v="15" actId="20577"/>
      <pc:docMkLst>
        <pc:docMk/>
      </pc:docMkLst>
      <pc:sldChg chg="modSp">
        <pc:chgData name="Juan Carlos Mican Muñoz" userId="S::jcmican1@soy.sena.edu.co::bcf9e45a-dc65-42df-9ddc-5a8644859ebb" providerId="AD" clId="Web-{EA270E12-3710-4DB3-A123-C462B6E8F59C}" dt="2022-11-29T14:34:19.787" v="14" actId="20577"/>
        <pc:sldMkLst>
          <pc:docMk/>
          <pc:sldMk cId="4170340212" sldId="258"/>
        </pc:sldMkLst>
        <pc:spChg chg="mod">
          <ac:chgData name="Juan Carlos Mican Muñoz" userId="S::jcmican1@soy.sena.edu.co::bcf9e45a-dc65-42df-9ddc-5a8644859ebb" providerId="AD" clId="Web-{EA270E12-3710-4DB3-A123-C462B6E8F59C}" dt="2022-11-29T14:34:19.787" v="14" actId="20577"/>
          <ac:spMkLst>
            <pc:docMk/>
            <pc:sldMk cId="4170340212" sldId="258"/>
            <ac:spMk id="6" creationId="{0613C6BF-BA47-DCDB-2516-15533EEFFF5A}"/>
          </ac:spMkLst>
        </pc:spChg>
      </pc:sldChg>
      <pc:sldChg chg="modSp">
        <pc:chgData name="Juan Carlos Mican Muñoz" userId="S::jcmican1@soy.sena.edu.co::bcf9e45a-dc65-42df-9ddc-5a8644859ebb" providerId="AD" clId="Web-{EA270E12-3710-4DB3-A123-C462B6E8F59C}" dt="2022-11-29T14:35:10.601" v="15" actId="20577"/>
        <pc:sldMkLst>
          <pc:docMk/>
          <pc:sldMk cId="4248992903" sldId="260"/>
        </pc:sldMkLst>
        <pc:spChg chg="mod">
          <ac:chgData name="Juan Carlos Mican Muñoz" userId="S::jcmican1@soy.sena.edu.co::bcf9e45a-dc65-42df-9ddc-5a8644859ebb" providerId="AD" clId="Web-{EA270E12-3710-4DB3-A123-C462B6E8F59C}" dt="2022-11-29T14:35:10.601" v="15" actId="20577"/>
          <ac:spMkLst>
            <pc:docMk/>
            <pc:sldMk cId="4248992903" sldId="260"/>
            <ac:spMk id="3" creationId="{2E34B6BE-FAAB-6565-A31A-321E309531D6}"/>
          </ac:spMkLst>
        </pc:spChg>
      </pc:sldChg>
    </pc:docChg>
  </pc:docChgLst>
  <pc:docChgLst>
    <pc:chgData name="Juan Carlos Mican Muñoz" userId="S::jcmican1@soy.sena.edu.co::bcf9e45a-dc65-42df-9ddc-5a8644859ebb" providerId="AD" clId="Web-{7448778D-0EB3-9538-1307-F1717170DB87}"/>
    <pc:docChg chg="addSld delSld modSld sldOrd">
      <pc:chgData name="Juan Carlos Mican Muñoz" userId="S::jcmican1@soy.sena.edu.co::bcf9e45a-dc65-42df-9ddc-5a8644859ebb" providerId="AD" clId="Web-{7448778D-0EB3-9538-1307-F1717170DB87}" dt="2022-12-11T15:30:41.320" v="125" actId="14100"/>
      <pc:docMkLst>
        <pc:docMk/>
      </pc:docMkLst>
      <pc:sldChg chg="modSp">
        <pc:chgData name="Juan Carlos Mican Muñoz" userId="S::jcmican1@soy.sena.edu.co::bcf9e45a-dc65-42df-9ddc-5a8644859ebb" providerId="AD" clId="Web-{7448778D-0EB3-9538-1307-F1717170DB87}" dt="2022-12-11T15:13:57.959" v="36" actId="20577"/>
        <pc:sldMkLst>
          <pc:docMk/>
          <pc:sldMk cId="2406273178" sldId="256"/>
        </pc:sldMkLst>
        <pc:spChg chg="mod">
          <ac:chgData name="Juan Carlos Mican Muñoz" userId="S::jcmican1@soy.sena.edu.co::bcf9e45a-dc65-42df-9ddc-5a8644859ebb" providerId="AD" clId="Web-{7448778D-0EB3-9538-1307-F1717170DB87}" dt="2022-12-11T15:13:51.662" v="30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Juan Carlos Mican Muñoz" userId="S::jcmican1@soy.sena.edu.co::bcf9e45a-dc65-42df-9ddc-5a8644859ebb" providerId="AD" clId="Web-{7448778D-0EB3-9538-1307-F1717170DB87}" dt="2022-12-11T15:13:57.959" v="36" actId="20577"/>
          <ac:spMkLst>
            <pc:docMk/>
            <pc:sldMk cId="2406273178" sldId="256"/>
            <ac:spMk id="3" creationId="{00000000-0000-0000-0000-000000000000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3:45.990" v="29" actId="20577"/>
        <pc:sldMkLst>
          <pc:docMk/>
          <pc:sldMk cId="3707635708" sldId="257"/>
        </pc:sldMkLst>
        <pc:spChg chg="mod">
          <ac:chgData name="Juan Carlos Mican Muñoz" userId="S::jcmican1@soy.sena.edu.co::bcf9e45a-dc65-42df-9ddc-5a8644859ebb" providerId="AD" clId="Web-{7448778D-0EB3-9538-1307-F1717170DB87}" dt="2022-12-11T15:13:45.990" v="29" actId="20577"/>
          <ac:spMkLst>
            <pc:docMk/>
            <pc:sldMk cId="3707635708" sldId="257"/>
            <ac:spMk id="2" creationId="{E0215FB8-DA5A-BEA5-61C0-F0B50AEECB20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3:20.239" v="28" actId="20577"/>
        <pc:sldMkLst>
          <pc:docMk/>
          <pc:sldMk cId="4170340212" sldId="258"/>
        </pc:sldMkLst>
        <pc:spChg chg="mod">
          <ac:chgData name="Juan Carlos Mican Muñoz" userId="S::jcmican1@soy.sena.edu.co::bcf9e45a-dc65-42df-9ddc-5a8644859ebb" providerId="AD" clId="Web-{7448778D-0EB3-9538-1307-F1717170DB87}" dt="2022-12-11T15:12:35.457" v="18" actId="20577"/>
          <ac:spMkLst>
            <pc:docMk/>
            <pc:sldMk cId="4170340212" sldId="258"/>
            <ac:spMk id="2" creationId="{244F8793-67A8-8A54-566F-AAD544EF79FE}"/>
          </ac:spMkLst>
        </pc:spChg>
        <pc:spChg chg="mod">
          <ac:chgData name="Juan Carlos Mican Muñoz" userId="S::jcmican1@soy.sena.edu.co::bcf9e45a-dc65-42df-9ddc-5a8644859ebb" providerId="AD" clId="Web-{7448778D-0EB3-9538-1307-F1717170DB87}" dt="2022-12-11T15:13:20.239" v="28" actId="20577"/>
          <ac:spMkLst>
            <pc:docMk/>
            <pc:sldMk cId="4170340212" sldId="258"/>
            <ac:spMk id="6" creationId="{0613C6BF-BA47-DCDB-2516-15533EEFFF5A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2:25.972" v="16" actId="20577"/>
        <pc:sldMkLst>
          <pc:docMk/>
          <pc:sldMk cId="348160289" sldId="259"/>
        </pc:sldMkLst>
        <pc:spChg chg="mod">
          <ac:chgData name="Juan Carlos Mican Muñoz" userId="S::jcmican1@soy.sena.edu.co::bcf9e45a-dc65-42df-9ddc-5a8644859ebb" providerId="AD" clId="Web-{7448778D-0EB3-9538-1307-F1717170DB87}" dt="2022-12-11T15:12:25.972" v="16" actId="20577"/>
          <ac:spMkLst>
            <pc:docMk/>
            <pc:sldMk cId="348160289" sldId="259"/>
            <ac:spMk id="2" creationId="{BDB6FAB0-C354-4230-DC77-384CA807C556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2:30.035" v="17" actId="20577"/>
        <pc:sldMkLst>
          <pc:docMk/>
          <pc:sldMk cId="4248992903" sldId="260"/>
        </pc:sldMkLst>
        <pc:spChg chg="mod">
          <ac:chgData name="Juan Carlos Mican Muñoz" userId="S::jcmican1@soy.sena.edu.co::bcf9e45a-dc65-42df-9ddc-5a8644859ebb" providerId="AD" clId="Web-{7448778D-0EB3-9538-1307-F1717170DB87}" dt="2022-12-11T15:12:30.035" v="17" actId="20577"/>
          <ac:spMkLst>
            <pc:docMk/>
            <pc:sldMk cId="4248992903" sldId="260"/>
            <ac:spMk id="2" creationId="{44C66B29-44B1-2BF2-A7C6-6A773E885F7C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2:20.112" v="15" actId="20577"/>
        <pc:sldMkLst>
          <pc:docMk/>
          <pc:sldMk cId="930801173" sldId="261"/>
        </pc:sldMkLst>
        <pc:spChg chg="mod">
          <ac:chgData name="Juan Carlos Mican Muñoz" userId="S::jcmican1@soy.sena.edu.co::bcf9e45a-dc65-42df-9ddc-5a8644859ebb" providerId="AD" clId="Web-{7448778D-0EB3-9538-1307-F1717170DB87}" dt="2022-12-11T15:12:20.112" v="15" actId="20577"/>
          <ac:spMkLst>
            <pc:docMk/>
            <pc:sldMk cId="930801173" sldId="261"/>
            <ac:spMk id="2" creationId="{BEBAAD62-99EE-A4E1-B26B-122D8C28762A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2:13.940" v="14" actId="20577"/>
        <pc:sldMkLst>
          <pc:docMk/>
          <pc:sldMk cId="1799548995" sldId="262"/>
        </pc:sldMkLst>
        <pc:spChg chg="mod">
          <ac:chgData name="Juan Carlos Mican Muñoz" userId="S::jcmican1@soy.sena.edu.co::bcf9e45a-dc65-42df-9ddc-5a8644859ebb" providerId="AD" clId="Web-{7448778D-0EB3-9538-1307-F1717170DB87}" dt="2022-12-11T15:12:13.940" v="14" actId="20577"/>
          <ac:spMkLst>
            <pc:docMk/>
            <pc:sldMk cId="1799548995" sldId="262"/>
            <ac:spMk id="2" creationId="{04CC1264-400B-4116-1546-4F9ADF9B7E77}"/>
          </ac:spMkLst>
        </pc:spChg>
      </pc:sldChg>
      <pc:sldChg chg="modSp ord">
        <pc:chgData name="Juan Carlos Mican Muñoz" userId="S::jcmican1@soy.sena.edu.co::bcf9e45a-dc65-42df-9ddc-5a8644859ebb" providerId="AD" clId="Web-{7448778D-0EB3-9538-1307-F1717170DB87}" dt="2022-12-11T15:27:02.029" v="112"/>
        <pc:sldMkLst>
          <pc:docMk/>
          <pc:sldMk cId="725421959" sldId="263"/>
        </pc:sldMkLst>
        <pc:spChg chg="mod">
          <ac:chgData name="Juan Carlos Mican Muñoz" userId="S::jcmican1@soy.sena.edu.co::bcf9e45a-dc65-42df-9ddc-5a8644859ebb" providerId="AD" clId="Web-{7448778D-0EB3-9538-1307-F1717170DB87}" dt="2022-12-11T15:14:21.210" v="39" actId="20577"/>
          <ac:spMkLst>
            <pc:docMk/>
            <pc:sldMk cId="725421959" sldId="263"/>
            <ac:spMk id="2" creationId="{D51DD06E-AE86-61AA-BD28-FE04EF9AEDF1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4:54.476" v="42" actId="20577"/>
        <pc:sldMkLst>
          <pc:docMk/>
          <pc:sldMk cId="587565549" sldId="265"/>
        </pc:sldMkLst>
        <pc:spChg chg="mod">
          <ac:chgData name="Juan Carlos Mican Muñoz" userId="S::jcmican1@soy.sena.edu.co::bcf9e45a-dc65-42df-9ddc-5a8644859ebb" providerId="AD" clId="Web-{7448778D-0EB3-9538-1307-F1717170DB87}" dt="2022-12-11T15:14:54.476" v="42" actId="20577"/>
          <ac:spMkLst>
            <pc:docMk/>
            <pc:sldMk cId="587565549" sldId="265"/>
            <ac:spMk id="2" creationId="{0C2529DE-357C-A314-43BA-B51CEF74995E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4:57.508" v="43" actId="20577"/>
        <pc:sldMkLst>
          <pc:docMk/>
          <pc:sldMk cId="4041040564" sldId="266"/>
        </pc:sldMkLst>
        <pc:spChg chg="mod">
          <ac:chgData name="Juan Carlos Mican Muñoz" userId="S::jcmican1@soy.sena.edu.co::bcf9e45a-dc65-42df-9ddc-5a8644859ebb" providerId="AD" clId="Web-{7448778D-0EB3-9538-1307-F1717170DB87}" dt="2022-12-11T15:14:57.508" v="43" actId="20577"/>
          <ac:spMkLst>
            <pc:docMk/>
            <pc:sldMk cId="4041040564" sldId="266"/>
            <ac:spMk id="2" creationId="{D375C421-9386-B15A-1F17-9766408C4D19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2:54.551" v="23" actId="20577"/>
        <pc:sldMkLst>
          <pc:docMk/>
          <pc:sldMk cId="1267409841" sldId="267"/>
        </pc:sldMkLst>
        <pc:spChg chg="mod">
          <ac:chgData name="Juan Carlos Mican Muñoz" userId="S::jcmican1@soy.sena.edu.co::bcf9e45a-dc65-42df-9ddc-5a8644859ebb" providerId="AD" clId="Web-{7448778D-0EB3-9538-1307-F1717170DB87}" dt="2022-12-11T15:12:54.551" v="23" actId="20577"/>
          <ac:spMkLst>
            <pc:docMk/>
            <pc:sldMk cId="1267409841" sldId="267"/>
            <ac:spMk id="2" creationId="{33D288C6-C983-59A3-0A5C-C2D1989DFC1B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09:51.639" v="4" actId="20577"/>
        <pc:sldMkLst>
          <pc:docMk/>
          <pc:sldMk cId="1650091254" sldId="268"/>
        </pc:sldMkLst>
        <pc:spChg chg="mod">
          <ac:chgData name="Juan Carlos Mican Muñoz" userId="S::jcmican1@soy.sena.edu.co::bcf9e45a-dc65-42df-9ddc-5a8644859ebb" providerId="AD" clId="Web-{7448778D-0EB3-9538-1307-F1717170DB87}" dt="2022-12-11T15:09:51.639" v="4" actId="20577"/>
          <ac:spMkLst>
            <pc:docMk/>
            <pc:sldMk cId="1650091254" sldId="268"/>
            <ac:spMk id="2" creationId="{5863318C-6414-50EE-CECE-1036759A512E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5:14.993" v="46" actId="20577"/>
        <pc:sldMkLst>
          <pc:docMk/>
          <pc:sldMk cId="2908565513" sldId="269"/>
        </pc:sldMkLst>
        <pc:spChg chg="mod">
          <ac:chgData name="Juan Carlos Mican Muñoz" userId="S::jcmican1@soy.sena.edu.co::bcf9e45a-dc65-42df-9ddc-5a8644859ebb" providerId="AD" clId="Web-{7448778D-0EB3-9538-1307-F1717170DB87}" dt="2022-12-11T15:15:14.993" v="46" actId="20577"/>
          <ac:spMkLst>
            <pc:docMk/>
            <pc:sldMk cId="2908565513" sldId="269"/>
            <ac:spMk id="2" creationId="{A6AF27CE-7024-0EF8-131E-40E6DB192FBC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5:29.321" v="49" actId="20577"/>
        <pc:sldMkLst>
          <pc:docMk/>
          <pc:sldMk cId="1059352268" sldId="270"/>
        </pc:sldMkLst>
        <pc:spChg chg="mod">
          <ac:chgData name="Juan Carlos Mican Muñoz" userId="S::jcmican1@soy.sena.edu.co::bcf9e45a-dc65-42df-9ddc-5a8644859ebb" providerId="AD" clId="Web-{7448778D-0EB3-9538-1307-F1717170DB87}" dt="2022-12-11T15:15:29.321" v="49" actId="20577"/>
          <ac:spMkLst>
            <pc:docMk/>
            <pc:sldMk cId="1059352268" sldId="270"/>
            <ac:spMk id="2" creationId="{794075E9-2545-1154-3FA7-508AA32C171F}"/>
          </ac:spMkLst>
        </pc:spChg>
      </pc:sldChg>
      <pc:sldChg chg="modSp">
        <pc:chgData name="Juan Carlos Mican Muñoz" userId="S::jcmican1@soy.sena.edu.co::bcf9e45a-dc65-42df-9ddc-5a8644859ebb" providerId="AD" clId="Web-{7448778D-0EB3-9538-1307-F1717170DB87}" dt="2022-12-11T15:15:33.493" v="50" actId="20577"/>
        <pc:sldMkLst>
          <pc:docMk/>
          <pc:sldMk cId="3579624091" sldId="271"/>
        </pc:sldMkLst>
        <pc:spChg chg="mod">
          <ac:chgData name="Juan Carlos Mican Muñoz" userId="S::jcmican1@soy.sena.edu.co::bcf9e45a-dc65-42df-9ddc-5a8644859ebb" providerId="AD" clId="Web-{7448778D-0EB3-9538-1307-F1717170DB87}" dt="2022-12-11T15:15:33.493" v="50" actId="20577"/>
          <ac:spMkLst>
            <pc:docMk/>
            <pc:sldMk cId="3579624091" sldId="271"/>
            <ac:spMk id="2" creationId="{F898A6F1-2005-7549-8E3A-63020289DB25}"/>
          </ac:spMkLst>
        </pc:spChg>
      </pc:sldChg>
      <pc:sldChg chg="addSp delSp modSp">
        <pc:chgData name="Juan Carlos Mican Muñoz" userId="S::jcmican1@soy.sena.edu.co::bcf9e45a-dc65-42df-9ddc-5a8644859ebb" providerId="AD" clId="Web-{7448778D-0EB3-9538-1307-F1717170DB87}" dt="2022-12-11T15:26:12.074" v="98" actId="1076"/>
        <pc:sldMkLst>
          <pc:docMk/>
          <pc:sldMk cId="1775087592" sldId="272"/>
        </pc:sldMkLst>
        <pc:spChg chg="mod">
          <ac:chgData name="Juan Carlos Mican Muñoz" userId="S::jcmican1@soy.sena.edu.co::bcf9e45a-dc65-42df-9ddc-5a8644859ebb" providerId="AD" clId="Web-{7448778D-0EB3-9538-1307-F1717170DB87}" dt="2022-12-11T15:26:10.981" v="97" actId="1076"/>
          <ac:spMkLst>
            <pc:docMk/>
            <pc:sldMk cId="1775087592" sldId="272"/>
            <ac:spMk id="2" creationId="{8F6BF078-3DC4-F319-7C0B-CABA37EECDAB}"/>
          </ac:spMkLst>
        </pc:spChg>
        <pc:spChg chg="del">
          <ac:chgData name="Juan Carlos Mican Muñoz" userId="S::jcmican1@soy.sena.edu.co::bcf9e45a-dc65-42df-9ddc-5a8644859ebb" providerId="AD" clId="Web-{7448778D-0EB3-9538-1307-F1717170DB87}" dt="2022-12-11T15:25:31.886" v="91"/>
          <ac:spMkLst>
            <pc:docMk/>
            <pc:sldMk cId="1775087592" sldId="272"/>
            <ac:spMk id="3" creationId="{F5E26224-2D0F-6A54-B3E6-D7558A161CA1}"/>
          </ac:spMkLst>
        </pc:spChg>
        <pc:picChg chg="add mod ord">
          <ac:chgData name="Juan Carlos Mican Muñoz" userId="S::jcmican1@soy.sena.edu.co::bcf9e45a-dc65-42df-9ddc-5a8644859ebb" providerId="AD" clId="Web-{7448778D-0EB3-9538-1307-F1717170DB87}" dt="2022-12-11T15:26:12.074" v="98" actId="1076"/>
          <ac:picMkLst>
            <pc:docMk/>
            <pc:sldMk cId="1775087592" sldId="272"/>
            <ac:picMk id="4" creationId="{5DDDCC4E-81CA-4EE0-B2BC-B5F886E3692F}"/>
          </ac:picMkLst>
        </pc:picChg>
      </pc:sldChg>
      <pc:sldChg chg="addSp delSp modSp mod setBg setClrOvrMap">
        <pc:chgData name="Juan Carlos Mican Muñoz" userId="S::jcmican1@soy.sena.edu.co::bcf9e45a-dc65-42df-9ddc-5a8644859ebb" providerId="AD" clId="Web-{7448778D-0EB3-9538-1307-F1717170DB87}" dt="2022-12-11T15:26:22.965" v="105" actId="1076"/>
        <pc:sldMkLst>
          <pc:docMk/>
          <pc:sldMk cId="2593175687" sldId="273"/>
        </pc:sldMkLst>
        <pc:spChg chg="mod">
          <ac:chgData name="Juan Carlos Mican Muñoz" userId="S::jcmican1@soy.sena.edu.co::bcf9e45a-dc65-42df-9ddc-5a8644859ebb" providerId="AD" clId="Web-{7448778D-0EB3-9538-1307-F1717170DB87}" dt="2022-12-11T15:26:21.528" v="104" actId="1076"/>
          <ac:spMkLst>
            <pc:docMk/>
            <pc:sldMk cId="2593175687" sldId="273"/>
            <ac:spMk id="2" creationId="{E762EF04-6A3E-5E3A-4F45-28BF066815ED}"/>
          </ac:spMkLst>
        </pc:spChg>
        <pc:spChg chg="del">
          <ac:chgData name="Juan Carlos Mican Muñoz" userId="S::jcmican1@soy.sena.edu.co::bcf9e45a-dc65-42df-9ddc-5a8644859ebb" providerId="AD" clId="Web-{7448778D-0EB3-9538-1307-F1717170DB87}" dt="2022-12-11T15:25:38.339" v="92"/>
          <ac:spMkLst>
            <pc:docMk/>
            <pc:sldMk cId="2593175687" sldId="273"/>
            <ac:spMk id="3" creationId="{87A267A1-4460-C0D8-1929-820DA84D5989}"/>
          </ac:spMkLst>
        </pc:spChg>
        <pc:spChg chg="add del">
          <ac:chgData name="Juan Carlos Mican Muñoz" userId="S::jcmican1@soy.sena.edu.co::bcf9e45a-dc65-42df-9ddc-5a8644859ebb" providerId="AD" clId="Web-{7448778D-0EB3-9538-1307-F1717170DB87}" dt="2022-12-11T15:25:52.183" v="94"/>
          <ac:spMkLst>
            <pc:docMk/>
            <pc:sldMk cId="2593175687" sldId="273"/>
            <ac:spMk id="8" creationId="{D0A78FBE-507E-CC47-2F48-9BEEF94AF760}"/>
          </ac:spMkLst>
        </pc:spChg>
        <pc:spChg chg="add del">
          <ac:chgData name="Juan Carlos Mican Muñoz" userId="S::jcmican1@soy.sena.edu.co::bcf9e45a-dc65-42df-9ddc-5a8644859ebb" providerId="AD" clId="Web-{7448778D-0EB3-9538-1307-F1717170DB87}" dt="2022-12-11T15:25:52.183" v="94"/>
          <ac:spMkLst>
            <pc:docMk/>
            <pc:sldMk cId="2593175687" sldId="273"/>
            <ac:spMk id="11" creationId="{0EF8982E-02F0-4D24-85CB-98DEBCC3226A}"/>
          </ac:spMkLst>
        </pc:spChg>
        <pc:spChg chg="add del">
          <ac:chgData name="Juan Carlos Mican Muñoz" userId="S::jcmican1@soy.sena.edu.co::bcf9e45a-dc65-42df-9ddc-5a8644859ebb" providerId="AD" clId="Web-{7448778D-0EB3-9538-1307-F1717170DB87}" dt="2022-12-11T15:25:52.183" v="94"/>
          <ac:spMkLst>
            <pc:docMk/>
            <pc:sldMk cId="2593175687" sldId="273"/>
            <ac:spMk id="13" creationId="{2CB72970-2D5B-4516-9F76-B1220A77B6AB}"/>
          </ac:spMkLst>
        </pc:spChg>
        <pc:picChg chg="add mod ord">
          <ac:chgData name="Juan Carlos Mican Muñoz" userId="S::jcmican1@soy.sena.edu.co::bcf9e45a-dc65-42df-9ddc-5a8644859ebb" providerId="AD" clId="Web-{7448778D-0EB3-9538-1307-F1717170DB87}" dt="2022-12-11T15:26:22.965" v="105" actId="1076"/>
          <ac:picMkLst>
            <pc:docMk/>
            <pc:sldMk cId="2593175687" sldId="273"/>
            <ac:picMk id="4" creationId="{1BE623CB-6372-D09B-91BB-C37427BE89C1}"/>
          </ac:picMkLst>
        </pc:picChg>
      </pc:sldChg>
      <pc:sldChg chg="del">
        <pc:chgData name="Juan Carlos Mican Muñoz" userId="S::jcmican1@soy.sena.edu.co::bcf9e45a-dc65-42df-9ddc-5a8644859ebb" providerId="AD" clId="Web-{7448778D-0EB3-9538-1307-F1717170DB87}" dt="2022-12-11T15:10:20.062" v="6"/>
        <pc:sldMkLst>
          <pc:docMk/>
          <pc:sldMk cId="889027483" sldId="274"/>
        </pc:sldMkLst>
      </pc:sldChg>
      <pc:sldChg chg="del">
        <pc:chgData name="Juan Carlos Mican Muñoz" userId="S::jcmican1@soy.sena.edu.co::bcf9e45a-dc65-42df-9ddc-5a8644859ebb" providerId="AD" clId="Web-{7448778D-0EB3-9538-1307-F1717170DB87}" dt="2022-12-11T15:10:19.156" v="5"/>
        <pc:sldMkLst>
          <pc:docMk/>
          <pc:sldMk cId="2898336853" sldId="275"/>
        </pc:sldMkLst>
      </pc:sldChg>
      <pc:sldChg chg="modSp">
        <pc:chgData name="Juan Carlos Mican Muñoz" userId="S::jcmican1@soy.sena.edu.co::bcf9e45a-dc65-42df-9ddc-5a8644859ebb" providerId="AD" clId="Web-{7448778D-0EB3-9538-1307-F1717170DB87}" dt="2022-12-11T15:12:06.925" v="13" actId="20577"/>
        <pc:sldMkLst>
          <pc:docMk/>
          <pc:sldMk cId="3744144228" sldId="277"/>
        </pc:sldMkLst>
        <pc:spChg chg="mod">
          <ac:chgData name="Juan Carlos Mican Muñoz" userId="S::jcmican1@soy.sena.edu.co::bcf9e45a-dc65-42df-9ddc-5a8644859ebb" providerId="AD" clId="Web-{7448778D-0EB3-9538-1307-F1717170DB87}" dt="2022-12-11T15:12:06.925" v="13" actId="20577"/>
          <ac:spMkLst>
            <pc:docMk/>
            <pc:sldMk cId="3744144228" sldId="277"/>
            <ac:spMk id="2" creationId="{B69B831A-919B-5C16-7C58-4C454B2B9D9A}"/>
          </ac:spMkLst>
        </pc:spChg>
      </pc:sldChg>
      <pc:sldChg chg="addSp delSp modSp">
        <pc:chgData name="Juan Carlos Mican Muñoz" userId="S::jcmican1@soy.sena.edu.co::bcf9e45a-dc65-42df-9ddc-5a8644859ebb" providerId="AD" clId="Web-{7448778D-0EB3-9538-1307-F1717170DB87}" dt="2022-12-11T15:30:41.320" v="125" actId="14100"/>
        <pc:sldMkLst>
          <pc:docMk/>
          <pc:sldMk cId="210833547" sldId="278"/>
        </pc:sldMkLst>
        <pc:spChg chg="mod">
          <ac:chgData name="Juan Carlos Mican Muñoz" userId="S::jcmican1@soy.sena.edu.co::bcf9e45a-dc65-42df-9ddc-5a8644859ebb" providerId="AD" clId="Web-{7448778D-0EB3-9538-1307-F1717170DB87}" dt="2022-12-11T15:26:56.779" v="111" actId="20577"/>
          <ac:spMkLst>
            <pc:docMk/>
            <pc:sldMk cId="210833547" sldId="278"/>
            <ac:spMk id="2" creationId="{FBEA1E86-C724-3418-34C8-0B48984B2F75}"/>
          </ac:spMkLst>
        </pc:spChg>
        <pc:spChg chg="del">
          <ac:chgData name="Juan Carlos Mican Muñoz" userId="S::jcmican1@soy.sena.edu.co::bcf9e45a-dc65-42df-9ddc-5a8644859ebb" providerId="AD" clId="Web-{7448778D-0EB3-9538-1307-F1717170DB87}" dt="2022-12-11T15:29:52.568" v="113"/>
          <ac:spMkLst>
            <pc:docMk/>
            <pc:sldMk cId="210833547" sldId="278"/>
            <ac:spMk id="3" creationId="{74D9BAD1-A79B-07DC-C2A4-75FF220BFB8A}"/>
          </ac:spMkLst>
        </pc:spChg>
        <pc:picChg chg="add mod ord modCrop">
          <ac:chgData name="Juan Carlos Mican Muñoz" userId="S::jcmican1@soy.sena.edu.co::bcf9e45a-dc65-42df-9ddc-5a8644859ebb" providerId="AD" clId="Web-{7448778D-0EB3-9538-1307-F1717170DB87}" dt="2022-12-11T15:30:05.475" v="118"/>
          <ac:picMkLst>
            <pc:docMk/>
            <pc:sldMk cId="210833547" sldId="278"/>
            <ac:picMk id="4" creationId="{C292DC68-E577-8F0E-EB9D-D222D296FC9A}"/>
          </ac:picMkLst>
        </pc:picChg>
        <pc:picChg chg="add mod">
          <ac:chgData name="Juan Carlos Mican Muñoz" userId="S::jcmican1@soy.sena.edu.co::bcf9e45a-dc65-42df-9ddc-5a8644859ebb" providerId="AD" clId="Web-{7448778D-0EB3-9538-1307-F1717170DB87}" dt="2022-12-11T15:30:41.320" v="125" actId="14100"/>
          <ac:picMkLst>
            <pc:docMk/>
            <pc:sldMk cId="210833547" sldId="278"/>
            <ac:picMk id="5" creationId="{8FB17B7E-436F-D95A-E0F0-DCE81C9B1F42}"/>
          </ac:picMkLst>
        </pc:picChg>
      </pc:sldChg>
      <pc:sldChg chg="modSp new">
        <pc:chgData name="Juan Carlos Mican Muñoz" userId="S::jcmican1@soy.sena.edu.co::bcf9e45a-dc65-42df-9ddc-5a8644859ebb" providerId="AD" clId="Web-{7448778D-0EB3-9538-1307-F1717170DB87}" dt="2022-12-11T15:26:52.341" v="109" actId="20577"/>
        <pc:sldMkLst>
          <pc:docMk/>
          <pc:sldMk cId="3653628836" sldId="279"/>
        </pc:sldMkLst>
        <pc:spChg chg="mod">
          <ac:chgData name="Juan Carlos Mican Muñoz" userId="S::jcmican1@soy.sena.edu.co::bcf9e45a-dc65-42df-9ddc-5a8644859ebb" providerId="AD" clId="Web-{7448778D-0EB3-9538-1307-F1717170DB87}" dt="2022-12-11T15:26:52.341" v="109" actId="20577"/>
          <ac:spMkLst>
            <pc:docMk/>
            <pc:sldMk cId="3653628836" sldId="279"/>
            <ac:spMk id="2" creationId="{234ED03E-5C6C-8AC7-9F31-D9E5C4A4A78E}"/>
          </ac:spMkLst>
        </pc:spChg>
      </pc:sldChg>
    </pc:docChg>
  </pc:docChgLst>
  <pc:docChgLst>
    <pc:chgData name="Juan Carlos Mican Muñoz" userId="S::jcmican1@soy.sena.edu.co::bcf9e45a-dc65-42df-9ddc-5a8644859ebb" providerId="AD" clId="Web-{30514ED1-966A-7524-6239-0996875DCC8B}"/>
    <pc:docChg chg="modSld">
      <pc:chgData name="Juan Carlos Mican Muñoz" userId="S::jcmican1@soy.sena.edu.co::bcf9e45a-dc65-42df-9ddc-5a8644859ebb" providerId="AD" clId="Web-{30514ED1-966A-7524-6239-0996875DCC8B}" dt="2022-12-11T23:11:44.332" v="3" actId="1076"/>
      <pc:docMkLst>
        <pc:docMk/>
      </pc:docMkLst>
      <pc:sldChg chg="addSp delSp modSp">
        <pc:chgData name="Juan Carlos Mican Muñoz" userId="S::jcmican1@soy.sena.edu.co::bcf9e45a-dc65-42df-9ddc-5a8644859ebb" providerId="AD" clId="Web-{30514ED1-966A-7524-6239-0996875DCC8B}" dt="2022-12-11T23:11:44.332" v="3" actId="1076"/>
        <pc:sldMkLst>
          <pc:docMk/>
          <pc:sldMk cId="1267409841" sldId="267"/>
        </pc:sldMkLst>
        <pc:picChg chg="del">
          <ac:chgData name="Juan Carlos Mican Muñoz" userId="S::jcmican1@soy.sena.edu.co::bcf9e45a-dc65-42df-9ddc-5a8644859ebb" providerId="AD" clId="Web-{30514ED1-966A-7524-6239-0996875DCC8B}" dt="2022-12-11T23:11:33.848" v="0"/>
          <ac:picMkLst>
            <pc:docMk/>
            <pc:sldMk cId="1267409841" sldId="267"/>
            <ac:picMk id="3" creationId="{5525C9CC-DECA-F0E4-2CFC-92F273815CBA}"/>
          </ac:picMkLst>
        </pc:picChg>
        <pc:picChg chg="add mod">
          <ac:chgData name="Juan Carlos Mican Muñoz" userId="S::jcmican1@soy.sena.edu.co::bcf9e45a-dc65-42df-9ddc-5a8644859ebb" providerId="AD" clId="Web-{30514ED1-966A-7524-6239-0996875DCC8B}" dt="2022-12-11T23:11:44.332" v="3" actId="1076"/>
          <ac:picMkLst>
            <pc:docMk/>
            <pc:sldMk cId="1267409841" sldId="267"/>
            <ac:picMk id="4" creationId="{A34F39D2-97CD-B96D-1156-75381A90510A}"/>
          </ac:picMkLst>
        </pc:picChg>
      </pc:sldChg>
    </pc:docChg>
  </pc:docChgLst>
  <pc:docChgLst>
    <pc:chgData name="Juan Carlos Mican Muñoz" userId="S::jcmican1@soy.sena.edu.co::bcf9e45a-dc65-42df-9ddc-5a8644859ebb" providerId="AD" clId="Web-{026EE1FF-0564-76D5-79AF-B32F7841A706}"/>
    <pc:docChg chg="modSld">
      <pc:chgData name="Juan Carlos Mican Muñoz" userId="S::jcmican1@soy.sena.edu.co::bcf9e45a-dc65-42df-9ddc-5a8644859ebb" providerId="AD" clId="Web-{026EE1FF-0564-76D5-79AF-B32F7841A706}" dt="2022-12-13T13:17:26.301" v="0" actId="20577"/>
      <pc:docMkLst>
        <pc:docMk/>
      </pc:docMkLst>
      <pc:sldChg chg="modSp">
        <pc:chgData name="Juan Carlos Mican Muñoz" userId="S::jcmican1@soy.sena.edu.co::bcf9e45a-dc65-42df-9ddc-5a8644859ebb" providerId="AD" clId="Web-{026EE1FF-0564-76D5-79AF-B32F7841A706}" dt="2022-12-13T13:17:26.301" v="0" actId="20577"/>
        <pc:sldMkLst>
          <pc:docMk/>
          <pc:sldMk cId="2406273178" sldId="256"/>
        </pc:sldMkLst>
        <pc:spChg chg="mod">
          <ac:chgData name="Juan Carlos Mican Muñoz" userId="S::jcmican1@soy.sena.edu.co::bcf9e45a-dc65-42df-9ddc-5a8644859ebb" providerId="AD" clId="Web-{026EE1FF-0564-76D5-79AF-B32F7841A706}" dt="2022-12-13T13:17:26.301" v="0" actId="20577"/>
          <ac:spMkLst>
            <pc:docMk/>
            <pc:sldMk cId="2406273178" sldId="256"/>
            <ac:spMk id="2" creationId="{00000000-0000-0000-0000-000000000000}"/>
          </ac:spMkLst>
        </pc:spChg>
      </pc:sldChg>
    </pc:docChg>
  </pc:docChgLst>
  <pc:docChgLst>
    <pc:chgData name="Juan Carlos Mican Muñoz" userId="S::jcmican1@soy.sena.edu.co::bcf9e45a-dc65-42df-9ddc-5a8644859ebb" providerId="AD" clId="Web-{FE316FD0-4D78-147A-D663-17C808DFA6FD}"/>
    <pc:docChg chg="modSld">
      <pc:chgData name="Juan Carlos Mican Muñoz" userId="S::jcmican1@soy.sena.edu.co::bcf9e45a-dc65-42df-9ddc-5a8644859ebb" providerId="AD" clId="Web-{FE316FD0-4D78-147A-D663-17C808DFA6FD}" dt="2022-12-11T15:06:57.086" v="28" actId="20577"/>
      <pc:docMkLst>
        <pc:docMk/>
      </pc:docMkLst>
      <pc:sldChg chg="modSp">
        <pc:chgData name="Juan Carlos Mican Muñoz" userId="S::jcmican1@soy.sena.edu.co::bcf9e45a-dc65-42df-9ddc-5a8644859ebb" providerId="AD" clId="Web-{FE316FD0-4D78-147A-D663-17C808DFA6FD}" dt="2022-12-11T15:03:42.985" v="8" actId="20577"/>
        <pc:sldMkLst>
          <pc:docMk/>
          <pc:sldMk cId="3707635708" sldId="257"/>
        </pc:sldMkLst>
        <pc:spChg chg="mod">
          <ac:chgData name="Juan Carlos Mican Muñoz" userId="S::jcmican1@soy.sena.edu.co::bcf9e45a-dc65-42df-9ddc-5a8644859ebb" providerId="AD" clId="Web-{FE316FD0-4D78-147A-D663-17C808DFA6FD}" dt="2022-12-11T15:03:42.985" v="8" actId="20577"/>
          <ac:spMkLst>
            <pc:docMk/>
            <pc:sldMk cId="3707635708" sldId="257"/>
            <ac:spMk id="3" creationId="{56B12AE4-26C3-159C-6340-66B05232C427}"/>
          </ac:spMkLst>
        </pc:spChg>
      </pc:sldChg>
      <pc:sldChg chg="modSp">
        <pc:chgData name="Juan Carlos Mican Muñoz" userId="S::jcmican1@soy.sena.edu.co::bcf9e45a-dc65-42df-9ddc-5a8644859ebb" providerId="AD" clId="Web-{FE316FD0-4D78-147A-D663-17C808DFA6FD}" dt="2022-12-11T15:04:05.439" v="11" actId="20577"/>
        <pc:sldMkLst>
          <pc:docMk/>
          <pc:sldMk cId="4170340212" sldId="258"/>
        </pc:sldMkLst>
        <pc:spChg chg="mod">
          <ac:chgData name="Juan Carlos Mican Muñoz" userId="S::jcmican1@soy.sena.edu.co::bcf9e45a-dc65-42df-9ddc-5a8644859ebb" providerId="AD" clId="Web-{FE316FD0-4D78-147A-D663-17C808DFA6FD}" dt="2022-12-11T15:04:05.439" v="11" actId="20577"/>
          <ac:spMkLst>
            <pc:docMk/>
            <pc:sldMk cId="4170340212" sldId="258"/>
            <ac:spMk id="6" creationId="{0613C6BF-BA47-DCDB-2516-15533EEFFF5A}"/>
          </ac:spMkLst>
        </pc:spChg>
      </pc:sldChg>
      <pc:sldChg chg="modSp">
        <pc:chgData name="Juan Carlos Mican Muñoz" userId="S::jcmican1@soy.sena.edu.co::bcf9e45a-dc65-42df-9ddc-5a8644859ebb" providerId="AD" clId="Web-{FE316FD0-4D78-147A-D663-17C808DFA6FD}" dt="2022-12-11T15:04:55.207" v="19" actId="20577"/>
        <pc:sldMkLst>
          <pc:docMk/>
          <pc:sldMk cId="348160289" sldId="259"/>
        </pc:sldMkLst>
        <pc:spChg chg="mod">
          <ac:chgData name="Juan Carlos Mican Muñoz" userId="S::jcmican1@soy.sena.edu.co::bcf9e45a-dc65-42df-9ddc-5a8644859ebb" providerId="AD" clId="Web-{FE316FD0-4D78-147A-D663-17C808DFA6FD}" dt="2022-12-11T15:04:55.207" v="19" actId="20577"/>
          <ac:spMkLst>
            <pc:docMk/>
            <pc:sldMk cId="348160289" sldId="259"/>
            <ac:spMk id="3" creationId="{D9188608-D240-514F-23DB-DBD110466A5C}"/>
          </ac:spMkLst>
        </pc:spChg>
      </pc:sldChg>
      <pc:sldChg chg="modSp">
        <pc:chgData name="Juan Carlos Mican Muñoz" userId="S::jcmican1@soy.sena.edu.co::bcf9e45a-dc65-42df-9ddc-5a8644859ebb" providerId="AD" clId="Web-{FE316FD0-4D78-147A-D663-17C808DFA6FD}" dt="2022-12-11T15:04:23.674" v="13" actId="20577"/>
        <pc:sldMkLst>
          <pc:docMk/>
          <pc:sldMk cId="4248992903" sldId="260"/>
        </pc:sldMkLst>
        <pc:spChg chg="mod">
          <ac:chgData name="Juan Carlos Mican Muñoz" userId="S::jcmican1@soy.sena.edu.co::bcf9e45a-dc65-42df-9ddc-5a8644859ebb" providerId="AD" clId="Web-{FE316FD0-4D78-147A-D663-17C808DFA6FD}" dt="2022-12-11T15:04:23.674" v="13" actId="20577"/>
          <ac:spMkLst>
            <pc:docMk/>
            <pc:sldMk cId="4248992903" sldId="260"/>
            <ac:spMk id="3" creationId="{2E34B6BE-FAAB-6565-A31A-321E309531D6}"/>
          </ac:spMkLst>
        </pc:spChg>
      </pc:sldChg>
      <pc:sldChg chg="modSp">
        <pc:chgData name="Juan Carlos Mican Muñoz" userId="S::jcmican1@soy.sena.edu.co::bcf9e45a-dc65-42df-9ddc-5a8644859ebb" providerId="AD" clId="Web-{FE316FD0-4D78-147A-D663-17C808DFA6FD}" dt="2022-12-11T15:05:06.613" v="21" actId="20577"/>
        <pc:sldMkLst>
          <pc:docMk/>
          <pc:sldMk cId="930801173" sldId="261"/>
        </pc:sldMkLst>
        <pc:spChg chg="mod">
          <ac:chgData name="Juan Carlos Mican Muñoz" userId="S::jcmican1@soy.sena.edu.co::bcf9e45a-dc65-42df-9ddc-5a8644859ebb" providerId="AD" clId="Web-{FE316FD0-4D78-147A-D663-17C808DFA6FD}" dt="2022-12-11T15:05:06.613" v="21" actId="20577"/>
          <ac:spMkLst>
            <pc:docMk/>
            <pc:sldMk cId="930801173" sldId="261"/>
            <ac:spMk id="3" creationId="{C5AE589E-6B3F-9B17-FA52-C0CF3C6DDAA2}"/>
          </ac:spMkLst>
        </pc:spChg>
      </pc:sldChg>
      <pc:sldChg chg="modSp">
        <pc:chgData name="Juan Carlos Mican Muñoz" userId="S::jcmican1@soy.sena.edu.co::bcf9e45a-dc65-42df-9ddc-5a8644859ebb" providerId="AD" clId="Web-{FE316FD0-4D78-147A-D663-17C808DFA6FD}" dt="2022-12-11T15:05:11.520" v="23" actId="20577"/>
        <pc:sldMkLst>
          <pc:docMk/>
          <pc:sldMk cId="1799548995" sldId="262"/>
        </pc:sldMkLst>
        <pc:spChg chg="mod">
          <ac:chgData name="Juan Carlos Mican Muñoz" userId="S::jcmican1@soy.sena.edu.co::bcf9e45a-dc65-42df-9ddc-5a8644859ebb" providerId="AD" clId="Web-{FE316FD0-4D78-147A-D663-17C808DFA6FD}" dt="2022-12-11T15:05:11.520" v="23" actId="20577"/>
          <ac:spMkLst>
            <pc:docMk/>
            <pc:sldMk cId="1799548995" sldId="262"/>
            <ac:spMk id="3" creationId="{1F71FE22-915E-DBBA-7CAF-01E7596D5707}"/>
          </ac:spMkLst>
        </pc:spChg>
      </pc:sldChg>
      <pc:sldChg chg="modSp">
        <pc:chgData name="Juan Carlos Mican Muñoz" userId="S::jcmican1@soy.sena.edu.co::bcf9e45a-dc65-42df-9ddc-5a8644859ebb" providerId="AD" clId="Web-{FE316FD0-4D78-147A-D663-17C808DFA6FD}" dt="2022-12-11T15:02:47.077" v="0" actId="20577"/>
        <pc:sldMkLst>
          <pc:docMk/>
          <pc:sldMk cId="2908565513" sldId="269"/>
        </pc:sldMkLst>
        <pc:spChg chg="mod">
          <ac:chgData name="Juan Carlos Mican Muñoz" userId="S::jcmican1@soy.sena.edu.co::bcf9e45a-dc65-42df-9ddc-5a8644859ebb" providerId="AD" clId="Web-{FE316FD0-4D78-147A-D663-17C808DFA6FD}" dt="2022-12-11T15:02:47.077" v="0" actId="20577"/>
          <ac:spMkLst>
            <pc:docMk/>
            <pc:sldMk cId="2908565513" sldId="269"/>
            <ac:spMk id="9" creationId="{7FFAD506-CD5E-2B1B-3F15-83A32AF3C689}"/>
          </ac:spMkLst>
        </pc:spChg>
      </pc:sldChg>
      <pc:sldChg chg="modSp">
        <pc:chgData name="Juan Carlos Mican Muñoz" userId="S::jcmican1@soy.sena.edu.co::bcf9e45a-dc65-42df-9ddc-5a8644859ebb" providerId="AD" clId="Web-{FE316FD0-4D78-147A-D663-17C808DFA6FD}" dt="2022-12-11T15:06:09.756" v="26" actId="20577"/>
        <pc:sldMkLst>
          <pc:docMk/>
          <pc:sldMk cId="3744144228" sldId="277"/>
        </pc:sldMkLst>
        <pc:spChg chg="mod">
          <ac:chgData name="Juan Carlos Mican Muñoz" userId="S::jcmican1@soy.sena.edu.co::bcf9e45a-dc65-42df-9ddc-5a8644859ebb" providerId="AD" clId="Web-{FE316FD0-4D78-147A-D663-17C808DFA6FD}" dt="2022-12-11T15:06:09.756" v="26" actId="20577"/>
          <ac:spMkLst>
            <pc:docMk/>
            <pc:sldMk cId="3744144228" sldId="277"/>
            <ac:spMk id="3" creationId="{D671CDDF-96CD-3EFA-C5BB-1E7E81EB7A0E}"/>
          </ac:spMkLst>
        </pc:spChg>
      </pc:sldChg>
      <pc:sldChg chg="modSp">
        <pc:chgData name="Juan Carlos Mican Muñoz" userId="S::jcmican1@soy.sena.edu.co::bcf9e45a-dc65-42df-9ddc-5a8644859ebb" providerId="AD" clId="Web-{FE316FD0-4D78-147A-D663-17C808DFA6FD}" dt="2022-12-11T15:06:57.086" v="28" actId="20577"/>
        <pc:sldMkLst>
          <pc:docMk/>
          <pc:sldMk cId="210833547" sldId="278"/>
        </pc:sldMkLst>
        <pc:spChg chg="mod">
          <ac:chgData name="Juan Carlos Mican Muñoz" userId="S::jcmican1@soy.sena.edu.co::bcf9e45a-dc65-42df-9ddc-5a8644859ebb" providerId="AD" clId="Web-{FE316FD0-4D78-147A-D663-17C808DFA6FD}" dt="2022-12-11T15:06:57.086" v="28" actId="20577"/>
          <ac:spMkLst>
            <pc:docMk/>
            <pc:sldMk cId="210833547" sldId="278"/>
            <ac:spMk id="2" creationId="{FBEA1E86-C724-3418-34C8-0B48984B2F75}"/>
          </ac:spMkLst>
        </pc:spChg>
      </pc:sldChg>
    </pc:docChg>
  </pc:docChgLst>
  <pc:docChgLst>
    <pc:chgData name="Juan Carlos Mican Muñoz" userId="S::jcmican1@soy.sena.edu.co::bcf9e45a-dc65-42df-9ddc-5a8644859ebb" providerId="AD" clId="Web-{5A0E0FE5-80E6-8FEE-471F-22DA6BF5E7B0}"/>
    <pc:docChg chg="modSld">
      <pc:chgData name="Juan Carlos Mican Muñoz" userId="S::jcmican1@soy.sena.edu.co::bcf9e45a-dc65-42df-9ddc-5a8644859ebb" providerId="AD" clId="Web-{5A0E0FE5-80E6-8FEE-471F-22DA6BF5E7B0}" dt="2022-12-12T11:54:02.163" v="1" actId="1076"/>
      <pc:docMkLst>
        <pc:docMk/>
      </pc:docMkLst>
      <pc:sldChg chg="modSp mod setBg">
        <pc:chgData name="Juan Carlos Mican Muñoz" userId="S::jcmican1@soy.sena.edu.co::bcf9e45a-dc65-42df-9ddc-5a8644859ebb" providerId="AD" clId="Web-{5A0E0FE5-80E6-8FEE-471F-22DA6BF5E7B0}" dt="2022-12-12T11:54:02.163" v="1" actId="1076"/>
        <pc:sldMkLst>
          <pc:docMk/>
          <pc:sldMk cId="3744144228" sldId="277"/>
        </pc:sldMkLst>
        <pc:spChg chg="mod">
          <ac:chgData name="Juan Carlos Mican Muñoz" userId="S::jcmican1@soy.sena.edu.co::bcf9e45a-dc65-42df-9ddc-5a8644859ebb" providerId="AD" clId="Web-{5A0E0FE5-80E6-8FEE-471F-22DA6BF5E7B0}" dt="2022-12-12T11:52:00.536" v="0"/>
          <ac:spMkLst>
            <pc:docMk/>
            <pc:sldMk cId="3744144228" sldId="277"/>
            <ac:spMk id="2" creationId="{B69B831A-919B-5C16-7C58-4C454B2B9D9A}"/>
          </ac:spMkLst>
        </pc:spChg>
        <pc:graphicFrameChg chg="mod modGraphic">
          <ac:chgData name="Juan Carlos Mican Muñoz" userId="S::jcmican1@soy.sena.edu.co::bcf9e45a-dc65-42df-9ddc-5a8644859ebb" providerId="AD" clId="Web-{5A0E0FE5-80E6-8FEE-471F-22DA6BF5E7B0}" dt="2022-12-12T11:54:02.163" v="1" actId="1076"/>
          <ac:graphicFrameMkLst>
            <pc:docMk/>
            <pc:sldMk cId="3744144228" sldId="277"/>
            <ac:graphicFrameMk id="5" creationId="{FE514BDB-37FD-0C73-E23D-8E3FA18639A6}"/>
          </ac:graphicFrameMkLst>
        </pc:graphicFrameChg>
      </pc:sldChg>
    </pc:docChg>
  </pc:docChgLst>
  <pc:docChgLst>
    <pc:chgData name="Jhorman Alexander Culma Hermosa" userId="S::jhorman.culma1@soy.sena.edu.co::07ad25f8-905d-4e88-b9b5-95c8063d3a68" providerId="AD" clId="Web-{594AE2FC-2698-B84C-8F2E-5F45A6590846}"/>
    <pc:docChg chg="modSld sldOrd">
      <pc:chgData name="Jhorman Alexander Culma Hermosa" userId="S::jhorman.culma1@soy.sena.edu.co::07ad25f8-905d-4e88-b9b5-95c8063d3a68" providerId="AD" clId="Web-{594AE2FC-2698-B84C-8F2E-5F45A6590846}" dt="2022-11-29T15:22:59.503" v="34" actId="20577"/>
      <pc:docMkLst>
        <pc:docMk/>
      </pc:docMkLst>
      <pc:sldChg chg="ord">
        <pc:chgData name="Jhorman Alexander Culma Hermosa" userId="S::jhorman.culma1@soy.sena.edu.co::07ad25f8-905d-4e88-b9b5-95c8063d3a68" providerId="AD" clId="Web-{594AE2FC-2698-B84C-8F2E-5F45A6590846}" dt="2022-11-29T15:16:27.697" v="1"/>
        <pc:sldMkLst>
          <pc:docMk/>
          <pc:sldMk cId="3707635708" sldId="257"/>
        </pc:sldMkLst>
      </pc:sldChg>
      <pc:sldChg chg="ord">
        <pc:chgData name="Jhorman Alexander Culma Hermosa" userId="S::jhorman.culma1@soy.sena.edu.co::07ad25f8-905d-4e88-b9b5-95c8063d3a68" providerId="AD" clId="Web-{594AE2FC-2698-B84C-8F2E-5F45A6590846}" dt="2022-11-29T15:16:30.228" v="2"/>
        <pc:sldMkLst>
          <pc:docMk/>
          <pc:sldMk cId="4248992903" sldId="260"/>
        </pc:sldMkLst>
      </pc:sldChg>
      <pc:sldChg chg="modSp">
        <pc:chgData name="Jhorman Alexander Culma Hermosa" userId="S::jhorman.culma1@soy.sena.edu.co::07ad25f8-905d-4e88-b9b5-95c8063d3a68" providerId="AD" clId="Web-{594AE2FC-2698-B84C-8F2E-5F45A6590846}" dt="2022-11-29T15:21:29.173" v="20" actId="20577"/>
        <pc:sldMkLst>
          <pc:docMk/>
          <pc:sldMk cId="3258627540" sldId="264"/>
        </pc:sldMkLst>
        <pc:spChg chg="mod">
          <ac:chgData name="Jhorman Alexander Culma Hermosa" userId="S::jhorman.culma1@soy.sena.edu.co::07ad25f8-905d-4e88-b9b5-95c8063d3a68" providerId="AD" clId="Web-{594AE2FC-2698-B84C-8F2E-5F45A6590846}" dt="2022-11-29T15:21:29.173" v="20" actId="20577"/>
          <ac:spMkLst>
            <pc:docMk/>
            <pc:sldMk cId="3258627540" sldId="264"/>
            <ac:spMk id="6" creationId="{A6491763-FCC8-7C93-F4E0-CB0A5F4E93F7}"/>
          </ac:spMkLst>
        </pc:spChg>
      </pc:sldChg>
      <pc:sldChg chg="modSp">
        <pc:chgData name="Jhorman Alexander Culma Hermosa" userId="S::jhorman.culma1@soy.sena.edu.co::07ad25f8-905d-4e88-b9b5-95c8063d3a68" providerId="AD" clId="Web-{594AE2FC-2698-B84C-8F2E-5F45A6590846}" dt="2022-11-29T15:22:11.721" v="21" actId="20577"/>
        <pc:sldMkLst>
          <pc:docMk/>
          <pc:sldMk cId="4041040564" sldId="266"/>
        </pc:sldMkLst>
        <pc:spChg chg="mod">
          <ac:chgData name="Jhorman Alexander Culma Hermosa" userId="S::jhorman.culma1@soy.sena.edu.co::07ad25f8-905d-4e88-b9b5-95c8063d3a68" providerId="AD" clId="Web-{594AE2FC-2698-B84C-8F2E-5F45A6590846}" dt="2022-11-29T15:22:11.721" v="21" actId="20577"/>
          <ac:spMkLst>
            <pc:docMk/>
            <pc:sldMk cId="4041040564" sldId="266"/>
            <ac:spMk id="2" creationId="{D375C421-9386-B15A-1F17-9766408C4D19}"/>
          </ac:spMkLst>
        </pc:spChg>
      </pc:sldChg>
      <pc:sldChg chg="modSp">
        <pc:chgData name="Jhorman Alexander Culma Hermosa" userId="S::jhorman.culma1@soy.sena.edu.co::07ad25f8-905d-4e88-b9b5-95c8063d3a68" providerId="AD" clId="Web-{594AE2FC-2698-B84C-8F2E-5F45A6590846}" dt="2022-11-29T15:22:59.503" v="34" actId="20577"/>
        <pc:sldMkLst>
          <pc:docMk/>
          <pc:sldMk cId="1267409841" sldId="267"/>
        </pc:sldMkLst>
        <pc:spChg chg="mod">
          <ac:chgData name="Jhorman Alexander Culma Hermosa" userId="S::jhorman.culma1@soy.sena.edu.co::07ad25f8-905d-4e88-b9b5-95c8063d3a68" providerId="AD" clId="Web-{594AE2FC-2698-B84C-8F2E-5F45A6590846}" dt="2022-11-29T15:22:59.503" v="34" actId="20577"/>
          <ac:spMkLst>
            <pc:docMk/>
            <pc:sldMk cId="1267409841" sldId="267"/>
            <ac:spMk id="2" creationId="{33D288C6-C983-59A3-0A5C-C2D1989DFC1B}"/>
          </ac:spMkLst>
        </pc:spChg>
      </pc:sldChg>
    </pc:docChg>
  </pc:docChgLst>
  <pc:docChgLst>
    <pc:chgData name="Juan Carlos Mican Muñoz" userId="S::jcmican1@soy.sena.edu.co::bcf9e45a-dc65-42df-9ddc-5a8644859ebb" providerId="AD" clId="Web-{5BC51EEB-45C8-9736-FBDA-67269C46AE4D}"/>
    <pc:docChg chg="modSld">
      <pc:chgData name="Juan Carlos Mican Muñoz" userId="S::jcmican1@soy.sena.edu.co::bcf9e45a-dc65-42df-9ddc-5a8644859ebb" providerId="AD" clId="Web-{5BC51EEB-45C8-9736-FBDA-67269C46AE4D}" dt="2022-11-29T12:05:44.956" v="58" actId="20577"/>
      <pc:docMkLst>
        <pc:docMk/>
      </pc:docMkLst>
      <pc:sldChg chg="modSp">
        <pc:chgData name="Juan Carlos Mican Muñoz" userId="S::jcmican1@soy.sena.edu.co::bcf9e45a-dc65-42df-9ddc-5a8644859ebb" providerId="AD" clId="Web-{5BC51EEB-45C8-9736-FBDA-67269C46AE4D}" dt="2022-11-29T12:02:47.202" v="52" actId="20577"/>
        <pc:sldMkLst>
          <pc:docMk/>
          <pc:sldMk cId="3258627540" sldId="264"/>
        </pc:sldMkLst>
        <pc:spChg chg="mod">
          <ac:chgData name="Juan Carlos Mican Muñoz" userId="S::jcmican1@soy.sena.edu.co::bcf9e45a-dc65-42df-9ddc-5a8644859ebb" providerId="AD" clId="Web-{5BC51EEB-45C8-9736-FBDA-67269C46AE4D}" dt="2022-11-29T12:02:47.202" v="52" actId="20577"/>
          <ac:spMkLst>
            <pc:docMk/>
            <pc:sldMk cId="3258627540" sldId="264"/>
            <ac:spMk id="6" creationId="{A6491763-FCC8-7C93-F4E0-CB0A5F4E93F7}"/>
          </ac:spMkLst>
        </pc:spChg>
        <pc:picChg chg="mod">
          <ac:chgData name="Juan Carlos Mican Muñoz" userId="S::jcmican1@soy.sena.edu.co::bcf9e45a-dc65-42df-9ddc-5a8644859ebb" providerId="AD" clId="Web-{5BC51EEB-45C8-9736-FBDA-67269C46AE4D}" dt="2022-11-29T11:59:50.214" v="3" actId="1076"/>
          <ac:picMkLst>
            <pc:docMk/>
            <pc:sldMk cId="3258627540" sldId="264"/>
            <ac:picMk id="5" creationId="{165A72B2-D87C-938B-4B60-D72D948EEE15}"/>
          </ac:picMkLst>
        </pc:picChg>
      </pc:sldChg>
      <pc:sldChg chg="modSp">
        <pc:chgData name="Juan Carlos Mican Muñoz" userId="S::jcmican1@soy.sena.edu.co::bcf9e45a-dc65-42df-9ddc-5a8644859ebb" providerId="AD" clId="Web-{5BC51EEB-45C8-9736-FBDA-67269C46AE4D}" dt="2022-11-29T12:01:33.044" v="50" actId="20577"/>
        <pc:sldMkLst>
          <pc:docMk/>
          <pc:sldMk cId="587565549" sldId="265"/>
        </pc:sldMkLst>
        <pc:spChg chg="mod">
          <ac:chgData name="Juan Carlos Mican Muñoz" userId="S::jcmican1@soy.sena.edu.co::bcf9e45a-dc65-42df-9ddc-5a8644859ebb" providerId="AD" clId="Web-{5BC51EEB-45C8-9736-FBDA-67269C46AE4D}" dt="2022-11-29T12:01:33.044" v="50" actId="20577"/>
          <ac:spMkLst>
            <pc:docMk/>
            <pc:sldMk cId="587565549" sldId="265"/>
            <ac:spMk id="3" creationId="{B22EBF38-520C-C1FE-3A9C-C1996DA0EBA4}"/>
          </ac:spMkLst>
        </pc:spChg>
      </pc:sldChg>
      <pc:sldChg chg="modSp">
        <pc:chgData name="Juan Carlos Mican Muñoz" userId="S::jcmican1@soy.sena.edu.co::bcf9e45a-dc65-42df-9ddc-5a8644859ebb" providerId="AD" clId="Web-{5BC51EEB-45C8-9736-FBDA-67269C46AE4D}" dt="2022-11-29T12:03:29.766" v="55" actId="20577"/>
        <pc:sldMkLst>
          <pc:docMk/>
          <pc:sldMk cId="4041040564" sldId="266"/>
        </pc:sldMkLst>
        <pc:spChg chg="mod">
          <ac:chgData name="Juan Carlos Mican Muñoz" userId="S::jcmican1@soy.sena.edu.co::bcf9e45a-dc65-42df-9ddc-5a8644859ebb" providerId="AD" clId="Web-{5BC51EEB-45C8-9736-FBDA-67269C46AE4D}" dt="2022-11-29T12:03:29.766" v="55" actId="20577"/>
          <ac:spMkLst>
            <pc:docMk/>
            <pc:sldMk cId="4041040564" sldId="266"/>
            <ac:spMk id="3" creationId="{FF4F2AB7-7CA3-C9D3-7C4D-895C10106656}"/>
          </ac:spMkLst>
        </pc:spChg>
      </pc:sldChg>
      <pc:sldChg chg="modSp">
        <pc:chgData name="Juan Carlos Mican Muñoz" userId="S::jcmican1@soy.sena.edu.co::bcf9e45a-dc65-42df-9ddc-5a8644859ebb" providerId="AD" clId="Web-{5BC51EEB-45C8-9736-FBDA-67269C46AE4D}" dt="2022-11-29T12:04:02.922" v="56" actId="20577"/>
        <pc:sldMkLst>
          <pc:docMk/>
          <pc:sldMk cId="1267409841" sldId="267"/>
        </pc:sldMkLst>
        <pc:spChg chg="mod">
          <ac:chgData name="Juan Carlos Mican Muñoz" userId="S::jcmican1@soy.sena.edu.co::bcf9e45a-dc65-42df-9ddc-5a8644859ebb" providerId="AD" clId="Web-{5BC51EEB-45C8-9736-FBDA-67269C46AE4D}" dt="2022-11-29T12:04:02.922" v="56" actId="20577"/>
          <ac:spMkLst>
            <pc:docMk/>
            <pc:sldMk cId="1267409841" sldId="267"/>
            <ac:spMk id="9" creationId="{32D2FDB0-0EB3-8B81-D3E3-881605102C81}"/>
          </ac:spMkLst>
        </pc:spChg>
      </pc:sldChg>
      <pc:sldChg chg="modSp">
        <pc:chgData name="Juan Carlos Mican Muñoz" userId="S::jcmican1@soy.sena.edu.co::bcf9e45a-dc65-42df-9ddc-5a8644859ebb" providerId="AD" clId="Web-{5BC51EEB-45C8-9736-FBDA-67269C46AE4D}" dt="2022-11-29T12:04:55.986" v="57" actId="20577"/>
        <pc:sldMkLst>
          <pc:docMk/>
          <pc:sldMk cId="1650091254" sldId="268"/>
        </pc:sldMkLst>
        <pc:spChg chg="mod">
          <ac:chgData name="Juan Carlos Mican Muñoz" userId="S::jcmican1@soy.sena.edu.co::bcf9e45a-dc65-42df-9ddc-5a8644859ebb" providerId="AD" clId="Web-{5BC51EEB-45C8-9736-FBDA-67269C46AE4D}" dt="2022-11-29T12:04:55.986" v="57" actId="20577"/>
          <ac:spMkLst>
            <pc:docMk/>
            <pc:sldMk cId="1650091254" sldId="268"/>
            <ac:spMk id="4" creationId="{5935477F-7C44-C100-F7CA-0DB4E06BF5F8}"/>
          </ac:spMkLst>
        </pc:spChg>
      </pc:sldChg>
      <pc:sldChg chg="modSp">
        <pc:chgData name="Juan Carlos Mican Muñoz" userId="S::jcmican1@soy.sena.edu.co::bcf9e45a-dc65-42df-9ddc-5a8644859ebb" providerId="AD" clId="Web-{5BC51EEB-45C8-9736-FBDA-67269C46AE4D}" dt="2022-11-29T12:05:44.956" v="58" actId="20577"/>
        <pc:sldMkLst>
          <pc:docMk/>
          <pc:sldMk cId="2908565513" sldId="269"/>
        </pc:sldMkLst>
        <pc:spChg chg="mod">
          <ac:chgData name="Juan Carlos Mican Muñoz" userId="S::jcmican1@soy.sena.edu.co::bcf9e45a-dc65-42df-9ddc-5a8644859ebb" providerId="AD" clId="Web-{5BC51EEB-45C8-9736-FBDA-67269C46AE4D}" dt="2022-11-29T12:05:44.956" v="58" actId="20577"/>
          <ac:spMkLst>
            <pc:docMk/>
            <pc:sldMk cId="2908565513" sldId="269"/>
            <ac:spMk id="9" creationId="{7FFAD506-CD5E-2B1B-3F15-83A32AF3C689}"/>
          </ac:spMkLst>
        </pc:spChg>
      </pc:sldChg>
    </pc:docChg>
  </pc:docChgLst>
  <pc:docChgLst>
    <pc:chgData name="Jhorman Alexander Culma Hermosa" userId="S::jhorman.culma1@soy.sena.edu.co::07ad25f8-905d-4e88-b9b5-95c8063d3a68" providerId="AD" clId="Web-{AF586C54-D69C-C2F0-65A9-B5ABBDE5873D}"/>
    <pc:docChg chg="modSld">
      <pc:chgData name="Jhorman Alexander Culma Hermosa" userId="S::jhorman.culma1@soy.sena.edu.co::07ad25f8-905d-4e88-b9b5-95c8063d3a68" providerId="AD" clId="Web-{AF586C54-D69C-C2F0-65A9-B5ABBDE5873D}" dt="2022-11-29T03:15:44.810" v="184" actId="20577"/>
      <pc:docMkLst>
        <pc:docMk/>
      </pc:docMkLst>
      <pc:sldChg chg="modSp">
        <pc:chgData name="Jhorman Alexander Culma Hermosa" userId="S::jhorman.culma1@soy.sena.edu.co::07ad25f8-905d-4e88-b9b5-95c8063d3a68" providerId="AD" clId="Web-{AF586C54-D69C-C2F0-65A9-B5ABBDE5873D}" dt="2022-11-29T01:45:38.633" v="1" actId="1076"/>
        <pc:sldMkLst>
          <pc:docMk/>
          <pc:sldMk cId="2406273178" sldId="256"/>
        </pc:sldMkLst>
        <pc:spChg chg="mod">
          <ac:chgData name="Jhorman Alexander Culma Hermosa" userId="S::jhorman.culma1@soy.sena.edu.co::07ad25f8-905d-4e88-b9b5-95c8063d3a68" providerId="AD" clId="Web-{AF586C54-D69C-C2F0-65A9-B5ABBDE5873D}" dt="2022-11-29T01:45:38.586" v="0" actId="1076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Jhorman Alexander Culma Hermosa" userId="S::jhorman.culma1@soy.sena.edu.co::07ad25f8-905d-4e88-b9b5-95c8063d3a68" providerId="AD" clId="Web-{AF586C54-D69C-C2F0-65A9-B5ABBDE5873D}" dt="2022-11-29T01:45:38.633" v="1" actId="1076"/>
          <ac:spMkLst>
            <pc:docMk/>
            <pc:sldMk cId="2406273178" sldId="256"/>
            <ac:spMk id="3" creationId="{00000000-0000-0000-0000-000000000000}"/>
          </ac:spMkLst>
        </pc:spChg>
      </pc:sldChg>
      <pc:sldChg chg="modSp">
        <pc:chgData name="Jhorman Alexander Culma Hermosa" userId="S::jhorman.culma1@soy.sena.edu.co::07ad25f8-905d-4e88-b9b5-95c8063d3a68" providerId="AD" clId="Web-{AF586C54-D69C-C2F0-65A9-B5ABBDE5873D}" dt="2022-11-29T01:45:57.274" v="18" actId="20577"/>
        <pc:sldMkLst>
          <pc:docMk/>
          <pc:sldMk cId="3707635708" sldId="257"/>
        </pc:sldMkLst>
        <pc:spChg chg="mod">
          <ac:chgData name="Jhorman Alexander Culma Hermosa" userId="S::jhorman.culma1@soy.sena.edu.co::07ad25f8-905d-4e88-b9b5-95c8063d3a68" providerId="AD" clId="Web-{AF586C54-D69C-C2F0-65A9-B5ABBDE5873D}" dt="2022-11-29T01:45:57.274" v="18" actId="20577"/>
          <ac:spMkLst>
            <pc:docMk/>
            <pc:sldMk cId="3707635708" sldId="257"/>
            <ac:spMk id="2" creationId="{E0215FB8-DA5A-BEA5-61C0-F0B50AEECB20}"/>
          </ac:spMkLst>
        </pc:spChg>
      </pc:sldChg>
      <pc:sldChg chg="addSp delSp modSp mod setBg">
        <pc:chgData name="Jhorman Alexander Culma Hermosa" userId="S::jhorman.culma1@soy.sena.edu.co::07ad25f8-905d-4e88-b9b5-95c8063d3a68" providerId="AD" clId="Web-{AF586C54-D69C-C2F0-65A9-B5ABBDE5873D}" dt="2022-11-29T03:15:44.810" v="184" actId="20577"/>
        <pc:sldMkLst>
          <pc:docMk/>
          <pc:sldMk cId="725421959" sldId="263"/>
        </pc:sldMkLst>
        <pc:spChg chg="mod">
          <ac:chgData name="Jhorman Alexander Culma Hermosa" userId="S::jhorman.culma1@soy.sena.edu.co::07ad25f8-905d-4e88-b9b5-95c8063d3a68" providerId="AD" clId="Web-{AF586C54-D69C-C2F0-65A9-B5ABBDE5873D}" dt="2022-11-29T02:49:28.631" v="39"/>
          <ac:spMkLst>
            <pc:docMk/>
            <pc:sldMk cId="725421959" sldId="263"/>
            <ac:spMk id="2" creationId="{D51DD06E-AE86-61AA-BD28-FE04EF9AEDF1}"/>
          </ac:spMkLst>
        </pc:spChg>
        <pc:spChg chg="del">
          <ac:chgData name="Jhorman Alexander Culma Hermosa" userId="S::jhorman.culma1@soy.sena.edu.co::07ad25f8-905d-4e88-b9b5-95c8063d3a68" providerId="AD" clId="Web-{AF586C54-D69C-C2F0-65A9-B5ABBDE5873D}" dt="2022-11-29T02:48:40.707" v="34"/>
          <ac:spMkLst>
            <pc:docMk/>
            <pc:sldMk cId="725421959" sldId="263"/>
            <ac:spMk id="3" creationId="{81B25E2A-B46A-4056-C21A-F596B42D4649}"/>
          </ac:spMkLst>
        </pc:spChg>
        <pc:spChg chg="add del">
          <ac:chgData name="Jhorman Alexander Culma Hermosa" userId="S::jhorman.culma1@soy.sena.edu.co::07ad25f8-905d-4e88-b9b5-95c8063d3a68" providerId="AD" clId="Web-{AF586C54-D69C-C2F0-65A9-B5ABBDE5873D}" dt="2022-11-29T02:49:18.912" v="36"/>
          <ac:spMkLst>
            <pc:docMk/>
            <pc:sldMk cId="725421959" sldId="263"/>
            <ac:spMk id="8" creationId="{02C33973-2DA3-CA6E-BE0A-8602D5531C6B}"/>
          </ac:spMkLst>
        </pc:spChg>
        <pc:spChg chg="add del">
          <ac:chgData name="Jhorman Alexander Culma Hermosa" userId="S::jhorman.culma1@soy.sena.edu.co::07ad25f8-905d-4e88-b9b5-95c8063d3a68" providerId="AD" clId="Web-{AF586C54-D69C-C2F0-65A9-B5ABBDE5873D}" dt="2022-11-29T02:49:28.553" v="38"/>
          <ac:spMkLst>
            <pc:docMk/>
            <pc:sldMk cId="725421959" sldId="263"/>
            <ac:spMk id="10" creationId="{50502CBA-D2C6-231D-1BD0-A8AF388CBA04}"/>
          </ac:spMkLst>
        </pc:spChg>
        <pc:spChg chg="add mod">
          <ac:chgData name="Jhorman Alexander Culma Hermosa" userId="S::jhorman.culma1@soy.sena.edu.co::07ad25f8-905d-4e88-b9b5-95c8063d3a68" providerId="AD" clId="Web-{AF586C54-D69C-C2F0-65A9-B5ABBDE5873D}" dt="2022-11-29T03:15:44.810" v="184" actId="20577"/>
          <ac:spMkLst>
            <pc:docMk/>
            <pc:sldMk cId="725421959" sldId="263"/>
            <ac:spMk id="12" creationId="{02C33973-2DA3-CA6E-BE0A-8602D5531C6B}"/>
          </ac:spMkLst>
        </pc:spChg>
        <pc:picChg chg="add mod ord">
          <ac:chgData name="Jhorman Alexander Culma Hermosa" userId="S::jhorman.culma1@soy.sena.edu.co::07ad25f8-905d-4e88-b9b5-95c8063d3a68" providerId="AD" clId="Web-{AF586C54-D69C-C2F0-65A9-B5ABBDE5873D}" dt="2022-11-29T02:49:28.631" v="39"/>
          <ac:picMkLst>
            <pc:docMk/>
            <pc:sldMk cId="725421959" sldId="263"/>
            <ac:picMk id="4" creationId="{81DB8C43-141B-DFC7-32D5-ECA2BD954A8C}"/>
          </ac:picMkLst>
        </pc:picChg>
      </pc:sldChg>
    </pc:docChg>
  </pc:docChgLst>
  <pc:docChgLst>
    <pc:chgData name="Jhorman Alexander Culma Hermosa" userId="S::jhorman.culma1@soy.sena.edu.co::07ad25f8-905d-4e88-b9b5-95c8063d3a68" providerId="AD" clId="Web-{A32E2AC1-CB2B-7B83-5BC9-BEC928128750}"/>
    <pc:docChg chg="addSld modSld">
      <pc:chgData name="Jhorman Alexander Culma Hermosa" userId="S::jhorman.culma1@soy.sena.edu.co::07ad25f8-905d-4e88-b9b5-95c8063d3a68" providerId="AD" clId="Web-{A32E2AC1-CB2B-7B83-5BC9-BEC928128750}" dt="2023-02-25T22:21:10.345" v="6"/>
      <pc:docMkLst>
        <pc:docMk/>
      </pc:docMkLst>
      <pc:sldChg chg="modSp">
        <pc:chgData name="Jhorman Alexander Culma Hermosa" userId="S::jhorman.culma1@soy.sena.edu.co::07ad25f8-905d-4e88-b9b5-95c8063d3a68" providerId="AD" clId="Web-{A32E2AC1-CB2B-7B83-5BC9-BEC928128750}" dt="2023-02-25T21:48:02.646" v="4" actId="20577"/>
        <pc:sldMkLst>
          <pc:docMk/>
          <pc:sldMk cId="3158706313" sldId="283"/>
        </pc:sldMkLst>
        <pc:spChg chg="mod">
          <ac:chgData name="Jhorman Alexander Culma Hermosa" userId="S::jhorman.culma1@soy.sena.edu.co::07ad25f8-905d-4e88-b9b5-95c8063d3a68" providerId="AD" clId="Web-{A32E2AC1-CB2B-7B83-5BC9-BEC928128750}" dt="2023-02-25T21:48:02.646" v="4" actId="20577"/>
          <ac:spMkLst>
            <pc:docMk/>
            <pc:sldMk cId="3158706313" sldId="283"/>
            <ac:spMk id="3" creationId="{D63644C9-4831-C604-752A-314A57115426}"/>
          </ac:spMkLst>
        </pc:spChg>
      </pc:sldChg>
      <pc:sldChg chg="addSp delSp modSp new">
        <pc:chgData name="Jhorman Alexander Culma Hermosa" userId="S::jhorman.culma1@soy.sena.edu.co::07ad25f8-905d-4e88-b9b5-95c8063d3a68" providerId="AD" clId="Web-{A32E2AC1-CB2B-7B83-5BC9-BEC928128750}" dt="2023-02-25T22:21:10.345" v="6"/>
        <pc:sldMkLst>
          <pc:docMk/>
          <pc:sldMk cId="566846241" sldId="284"/>
        </pc:sldMkLst>
        <pc:spChg chg="del">
          <ac:chgData name="Jhorman Alexander Culma Hermosa" userId="S::jhorman.culma1@soy.sena.edu.co::07ad25f8-905d-4e88-b9b5-95c8063d3a68" providerId="AD" clId="Web-{A32E2AC1-CB2B-7B83-5BC9-BEC928128750}" dt="2023-02-25T21:37:07.940" v="2"/>
          <ac:spMkLst>
            <pc:docMk/>
            <pc:sldMk cId="566846241" sldId="284"/>
            <ac:spMk id="3" creationId="{D3C91211-E048-CD1E-6699-C82D6942B03B}"/>
          </ac:spMkLst>
        </pc:spChg>
        <pc:spChg chg="add del mod">
          <ac:chgData name="Jhorman Alexander Culma Hermosa" userId="S::jhorman.culma1@soy.sena.edu.co::07ad25f8-905d-4e88-b9b5-95c8063d3a68" providerId="AD" clId="Web-{A32E2AC1-CB2B-7B83-5BC9-BEC928128750}" dt="2023-02-25T22:21:10.345" v="6"/>
          <ac:spMkLst>
            <pc:docMk/>
            <pc:sldMk cId="566846241" sldId="284"/>
            <ac:spMk id="5" creationId="{62EA87B1-5C83-C8CD-41CD-270AF2B3D609}"/>
          </ac:spMkLst>
        </pc:spChg>
        <pc:picChg chg="add del mod ord">
          <ac:chgData name="Jhorman Alexander Culma Hermosa" userId="S::jhorman.culma1@soy.sena.edu.co::07ad25f8-905d-4e88-b9b5-95c8063d3a68" providerId="AD" clId="Web-{A32E2AC1-CB2B-7B83-5BC9-BEC928128750}" dt="2023-02-25T22:21:10.345" v="6"/>
          <ac:picMkLst>
            <pc:docMk/>
            <pc:sldMk cId="566846241" sldId="284"/>
            <ac:picMk id="4" creationId="{AAEB35F0-6F52-581B-2137-EEDC81E8D77E}"/>
          </ac:picMkLst>
        </pc:picChg>
      </pc:sldChg>
    </pc:docChg>
  </pc:docChgLst>
  <pc:docChgLst>
    <pc:chgData name="Juan Carlos Mican Muñoz" userId="S::jcmican1@soy.sena.edu.co::bcf9e45a-dc65-42df-9ddc-5a8644859ebb" providerId="AD" clId="Web-{A8950251-50CB-C50C-21F6-8B3C135B64C6}"/>
    <pc:docChg chg="addSld delSld modSld sldOrd">
      <pc:chgData name="Juan Carlos Mican Muñoz" userId="S::jcmican1@soy.sena.edu.co::bcf9e45a-dc65-42df-9ddc-5a8644859ebb" providerId="AD" clId="Web-{A8950251-50CB-C50C-21F6-8B3C135B64C6}" dt="2023-04-02T19:36:57.547" v="5"/>
      <pc:docMkLst>
        <pc:docMk/>
      </pc:docMkLst>
      <pc:sldChg chg="modSp">
        <pc:chgData name="Juan Carlos Mican Muñoz" userId="S::jcmican1@soy.sena.edu.co::bcf9e45a-dc65-42df-9ddc-5a8644859ebb" providerId="AD" clId="Web-{A8950251-50CB-C50C-21F6-8B3C135B64C6}" dt="2023-04-02T16:39:07.596" v="1" actId="1076"/>
        <pc:sldMkLst>
          <pc:docMk/>
          <pc:sldMk cId="4170340212" sldId="258"/>
        </pc:sldMkLst>
        <pc:picChg chg="mod">
          <ac:chgData name="Juan Carlos Mican Muñoz" userId="S::jcmican1@soy.sena.edu.co::bcf9e45a-dc65-42df-9ddc-5a8644859ebb" providerId="AD" clId="Web-{A8950251-50CB-C50C-21F6-8B3C135B64C6}" dt="2023-04-02T16:39:07.596" v="1" actId="1076"/>
          <ac:picMkLst>
            <pc:docMk/>
            <pc:sldMk cId="4170340212" sldId="258"/>
            <ac:picMk id="5" creationId="{32B4C6B2-46EA-242B-4853-734AE8BD62B1}"/>
          </ac:picMkLst>
        </pc:picChg>
      </pc:sldChg>
      <pc:sldChg chg="del">
        <pc:chgData name="Juan Carlos Mican Muñoz" userId="S::jcmican1@soy.sena.edu.co::bcf9e45a-dc65-42df-9ddc-5a8644859ebb" providerId="AD" clId="Web-{A8950251-50CB-C50C-21F6-8B3C135B64C6}" dt="2023-04-02T19:36:37.749" v="2"/>
        <pc:sldMkLst>
          <pc:docMk/>
          <pc:sldMk cId="3158706313" sldId="283"/>
        </pc:sldMkLst>
      </pc:sldChg>
      <pc:sldChg chg="add del ord">
        <pc:chgData name="Juan Carlos Mican Muñoz" userId="S::jcmican1@soy.sena.edu.co::bcf9e45a-dc65-42df-9ddc-5a8644859ebb" providerId="AD" clId="Web-{A8950251-50CB-C50C-21F6-8B3C135B64C6}" dt="2023-04-02T19:36:57.547" v="5"/>
        <pc:sldMkLst>
          <pc:docMk/>
          <pc:sldMk cId="566846241" sldId="284"/>
        </pc:sldMkLst>
      </pc:sldChg>
    </pc:docChg>
  </pc:docChgLst>
  <pc:docChgLst>
    <pc:chgData name="Jhorman Alexander Culma Hermosa" userId="S::jhorman.culma1@soy.sena.edu.co::07ad25f8-905d-4e88-b9b5-95c8063d3a68" providerId="AD" clId="Web-{3F47AD5B-9348-9BA9-879E-06ACBA72E600}"/>
    <pc:docChg chg="modSld">
      <pc:chgData name="Jhorman Alexander Culma Hermosa" userId="S::jhorman.culma1@soy.sena.edu.co::07ad25f8-905d-4e88-b9b5-95c8063d3a68" providerId="AD" clId="Web-{3F47AD5B-9348-9BA9-879E-06ACBA72E600}" dt="2022-12-13T03:08:14.885" v="3" actId="1076"/>
      <pc:docMkLst>
        <pc:docMk/>
      </pc:docMkLst>
      <pc:sldChg chg="addSp delSp modSp">
        <pc:chgData name="Jhorman Alexander Culma Hermosa" userId="S::jhorman.culma1@soy.sena.edu.co::07ad25f8-905d-4e88-b9b5-95c8063d3a68" providerId="AD" clId="Web-{3F47AD5B-9348-9BA9-879E-06ACBA72E600}" dt="2022-12-13T03:08:14.885" v="3" actId="1076"/>
        <pc:sldMkLst>
          <pc:docMk/>
          <pc:sldMk cId="183600074" sldId="276"/>
        </pc:sldMkLst>
        <pc:spChg chg="del">
          <ac:chgData name="Jhorman Alexander Culma Hermosa" userId="S::jhorman.culma1@soy.sena.edu.co::07ad25f8-905d-4e88-b9b5-95c8063d3a68" providerId="AD" clId="Web-{3F47AD5B-9348-9BA9-879E-06ACBA72E600}" dt="2022-12-13T03:07:45.446" v="0"/>
          <ac:spMkLst>
            <pc:docMk/>
            <pc:sldMk cId="183600074" sldId="276"/>
            <ac:spMk id="7" creationId="{E943E450-FA56-95A0-FDB3-4EF78CBB1605}"/>
          </ac:spMkLst>
        </pc:spChg>
        <pc:picChg chg="add mod ord">
          <ac:chgData name="Jhorman Alexander Culma Hermosa" userId="S::jhorman.culma1@soy.sena.edu.co::07ad25f8-905d-4e88-b9b5-95c8063d3a68" providerId="AD" clId="Web-{3F47AD5B-9348-9BA9-879E-06ACBA72E600}" dt="2022-12-13T03:08:14.885" v="3" actId="1076"/>
          <ac:picMkLst>
            <pc:docMk/>
            <pc:sldMk cId="183600074" sldId="276"/>
            <ac:picMk id="3" creationId="{1FF6FA8B-A3EF-AFD8-29B5-7E805630B166}"/>
          </ac:picMkLst>
        </pc:picChg>
      </pc:sldChg>
    </pc:docChg>
  </pc:docChgLst>
  <pc:docChgLst>
    <pc:chgData name="Juan Carlos Mican Muñoz" userId="S::jcmican1@soy.sena.edu.co::bcf9e45a-dc65-42df-9ddc-5a8644859ebb" providerId="AD" clId="Web-{9E8D8E5D-B6F4-40B6-A199-6121AE9B4159}"/>
    <pc:docChg chg="modSld">
      <pc:chgData name="Juan Carlos Mican Muñoz" userId="S::jcmican1@soy.sena.edu.co::bcf9e45a-dc65-42df-9ddc-5a8644859ebb" providerId="AD" clId="Web-{9E8D8E5D-B6F4-40B6-A199-6121AE9B4159}" dt="2023-02-10T13:48:57.204" v="22" actId="20577"/>
      <pc:docMkLst>
        <pc:docMk/>
      </pc:docMkLst>
      <pc:sldChg chg="modSp">
        <pc:chgData name="Juan Carlos Mican Muñoz" userId="S::jcmican1@soy.sena.edu.co::bcf9e45a-dc65-42df-9ddc-5a8644859ebb" providerId="AD" clId="Web-{9E8D8E5D-B6F4-40B6-A199-6121AE9B4159}" dt="2023-02-10T13:48:57.204" v="22" actId="20577"/>
        <pc:sldMkLst>
          <pc:docMk/>
          <pc:sldMk cId="2406273178" sldId="256"/>
        </pc:sldMkLst>
        <pc:spChg chg="mod">
          <ac:chgData name="Juan Carlos Mican Muñoz" userId="S::jcmican1@soy.sena.edu.co::bcf9e45a-dc65-42df-9ddc-5a8644859ebb" providerId="AD" clId="Web-{9E8D8E5D-B6F4-40B6-A199-6121AE9B4159}" dt="2023-02-10T13:48:57.204" v="22" actId="20577"/>
          <ac:spMkLst>
            <pc:docMk/>
            <pc:sldMk cId="2406273178" sldId="256"/>
            <ac:spMk id="2" creationId="{00000000-0000-0000-0000-000000000000}"/>
          </ac:spMkLst>
        </pc:spChg>
      </pc:sldChg>
    </pc:docChg>
  </pc:docChgLst>
  <pc:docChgLst>
    <pc:chgData name="Jhorman Alexander Culma Hermosa" userId="S::jhorman.culma1@soy.sena.edu.co::07ad25f8-905d-4e88-b9b5-95c8063d3a68" providerId="AD" clId="Web-{010BD643-B93B-F5CC-8E44-3F41EECA51DD}"/>
    <pc:docChg chg="addSld delSld modSld addMainMaster delMainMaster">
      <pc:chgData name="Jhorman Alexander Culma Hermosa" userId="S::jhorman.culma1@soy.sena.edu.co::07ad25f8-905d-4e88-b9b5-95c8063d3a68" providerId="AD" clId="Web-{010BD643-B93B-F5CC-8E44-3F41EECA51DD}" dt="2022-11-29T01:30:47.214" v="370" actId="20577"/>
      <pc:docMkLst>
        <pc:docMk/>
      </pc:docMkLst>
      <pc:sldChg chg="addSp delSp modSp mod setBg modClrScheme chgLayout">
        <pc:chgData name="Jhorman Alexander Culma Hermosa" userId="S::jhorman.culma1@soy.sena.edu.co::07ad25f8-905d-4e88-b9b5-95c8063d3a68" providerId="AD" clId="Web-{010BD643-B93B-F5CC-8E44-3F41EECA51DD}" dt="2022-11-28T23:33:03.010" v="139" actId="20577"/>
        <pc:sldMkLst>
          <pc:docMk/>
          <pc:sldMk cId="2406273178" sldId="256"/>
        </pc:sldMkLst>
        <pc:spChg chg="mod ord">
          <ac:chgData name="Jhorman Alexander Culma Hermosa" userId="S::jhorman.culma1@soy.sena.edu.co::07ad25f8-905d-4e88-b9b5-95c8063d3a68" providerId="AD" clId="Web-{010BD643-B93B-F5CC-8E44-3F41EECA51DD}" dt="2022-11-28T23:31:20.492" v="93" actId="20577"/>
          <ac:spMkLst>
            <pc:docMk/>
            <pc:sldMk cId="2406273178" sldId="256"/>
            <ac:spMk id="2" creationId="{00000000-0000-0000-0000-000000000000}"/>
          </ac:spMkLst>
        </pc:spChg>
        <pc:spChg chg="mod ord">
          <ac:chgData name="Jhorman Alexander Culma Hermosa" userId="S::jhorman.culma1@soy.sena.edu.co::07ad25f8-905d-4e88-b9b5-95c8063d3a68" providerId="AD" clId="Web-{010BD643-B93B-F5CC-8E44-3F41EECA51DD}" dt="2022-11-28T23:33:03.010" v="139" actId="20577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8" creationId="{88294908-8B00-4F58-BBBA-20F71A40AA9E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4.345" v="2"/>
          <ac:spMkLst>
            <pc:docMk/>
            <pc:sldMk cId="2406273178" sldId="256"/>
            <ac:spMk id="9" creationId="{87CC2527-562A-4F69-B487-4371E5B243E7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10" creationId="{4364C879-1404-4203-8E9D-CC5DE0A621A2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12" creationId="{84617302-4B0D-4351-A6BB-6F0930D943AC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14" creationId="{DA2C7802-C2E0-4218-8F89-8DD7CCD2CD1C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16" creationId="{A6D7111A-21E5-4EE9-8A78-10E5530F0116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18" creationId="{A3969E80-A77B-49FC-9122-D89AFD5EE118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20" creationId="{1849CA57-76BD-4CF2-80BA-D7A46A01B7B1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22" creationId="{35E9085E-E730-4768-83D4-6CB7E9897153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24" creationId="{973272FE-A474-4CAE-8CA2-BCC8B476C3F4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26" creationId="{E07981EA-05A6-437C-88D7-B377B92B031D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29.126" v="4"/>
          <ac:spMkLst>
            <pc:docMk/>
            <pc:sldMk cId="2406273178" sldId="256"/>
            <ac:spMk id="28" creationId="{15E3C750-986E-4769-B1AE-49289FBEE757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2.767" v="6"/>
          <ac:spMkLst>
            <pc:docMk/>
            <pc:sldMk cId="2406273178" sldId="256"/>
            <ac:spMk id="30" creationId="{E49CC64F-7275-4E33-961B-0C5CDC439875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33" creationId="{88294908-8B00-4F58-BBBA-20F71A40AA9E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34" creationId="{4364C879-1404-4203-8E9D-CC5DE0A621A2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35" creationId="{84617302-4B0D-4351-A6BB-6F0930D943AC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36" creationId="{DA2C7802-C2E0-4218-8F89-8DD7CCD2CD1C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37" creationId="{A6D7111A-21E5-4EE9-8A78-10E5530F0116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38" creationId="{A3969E80-A77B-49FC-9122-D89AFD5EE118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39" creationId="{1849CA57-76BD-4CF2-80BA-D7A46A01B7B1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40" creationId="{35E9085E-E730-4768-83D4-6CB7E9897153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41" creationId="{973272FE-A474-4CAE-8CA2-BCC8B476C3F4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42" creationId="{E07981EA-05A6-437C-88D7-B377B92B031D}"/>
          </ac:spMkLst>
        </pc:spChg>
        <pc:spChg chg="add del">
          <ac:chgData name="Jhorman Alexander Culma Hermosa" userId="S::jhorman.culma1@soy.sena.edu.co::07ad25f8-905d-4e88-b9b5-95c8063d3a68" providerId="AD" clId="Web-{010BD643-B93B-F5CC-8E44-3F41EECA51DD}" dt="2022-11-28T23:26:39.658" v="8"/>
          <ac:spMkLst>
            <pc:docMk/>
            <pc:sldMk cId="2406273178" sldId="256"/>
            <ac:spMk id="43" creationId="{15E3C750-986E-4769-B1AE-49289FBEE757}"/>
          </ac:spMkLst>
        </pc:spChg>
        <pc:spChg chg="add">
          <ac:chgData name="Jhorman Alexander Culma Hermosa" userId="S::jhorman.culma1@soy.sena.edu.co::07ad25f8-905d-4e88-b9b5-95c8063d3a68" providerId="AD" clId="Web-{010BD643-B93B-F5CC-8E44-3F41EECA51DD}" dt="2022-11-28T23:26:39.705" v="9"/>
          <ac:spMkLst>
            <pc:docMk/>
            <pc:sldMk cId="2406273178" sldId="256"/>
            <ac:spMk id="45" creationId="{E49CC64F-7275-4E33-961B-0C5CDC439875}"/>
          </ac:spMkLst>
        </pc:spChg>
        <pc:picChg chg="add del">
          <ac:chgData name="Jhorman Alexander Culma Hermosa" userId="S::jhorman.culma1@soy.sena.edu.co::07ad25f8-905d-4e88-b9b5-95c8063d3a68" providerId="AD" clId="Web-{010BD643-B93B-F5CC-8E44-3F41EECA51DD}" dt="2022-11-28T23:26:24.345" v="2"/>
          <ac:picMkLst>
            <pc:docMk/>
            <pc:sldMk cId="2406273178" sldId="256"/>
            <ac:picMk id="5" creationId="{81754024-08AC-E7E9-1167-9769C198829B}"/>
          </ac:picMkLst>
        </pc:picChg>
        <pc:picChg chg="add del">
          <ac:chgData name="Jhorman Alexander Culma Hermosa" userId="S::jhorman.culma1@soy.sena.edu.co::07ad25f8-905d-4e88-b9b5-95c8063d3a68" providerId="AD" clId="Web-{010BD643-B93B-F5CC-8E44-3F41EECA51DD}" dt="2022-11-28T23:26:32.767" v="6"/>
          <ac:picMkLst>
            <pc:docMk/>
            <pc:sldMk cId="2406273178" sldId="256"/>
            <ac:picMk id="31" creationId="{A71A20C6-2241-7B8F-1D2E-D554AAAE4CF6}"/>
          </ac:picMkLst>
        </pc:picChg>
        <pc:picChg chg="add">
          <ac:chgData name="Jhorman Alexander Culma Hermosa" userId="S::jhorman.culma1@soy.sena.edu.co::07ad25f8-905d-4e88-b9b5-95c8063d3a68" providerId="AD" clId="Web-{010BD643-B93B-F5CC-8E44-3F41EECA51DD}" dt="2022-11-28T23:26:39.705" v="9"/>
          <ac:picMkLst>
            <pc:docMk/>
            <pc:sldMk cId="2406273178" sldId="256"/>
            <ac:picMk id="46" creationId="{A71A20C6-2241-7B8F-1D2E-D554AAAE4CF6}"/>
          </ac:picMkLst>
        </pc:picChg>
        <pc:cxnChg chg="add del">
          <ac:chgData name="Jhorman Alexander Culma Hermosa" userId="S::jhorman.culma1@soy.sena.edu.co::07ad25f8-905d-4e88-b9b5-95c8063d3a68" providerId="AD" clId="Web-{010BD643-B93B-F5CC-8E44-3F41EECA51DD}" dt="2022-11-28T23:26:24.345" v="2"/>
          <ac:cxnSpMkLst>
            <pc:docMk/>
            <pc:sldMk cId="2406273178" sldId="256"/>
            <ac:cxnSpMk id="11" creationId="{BCDAEC91-5BCE-4B55-9CC0-43EF94CB734B}"/>
          </ac:cxnSpMkLst>
        </pc:cxnChg>
      </pc:sldChg>
      <pc:sldChg chg="modSp mod modClrScheme chgLayout">
        <pc:chgData name="Jhorman Alexander Culma Hermosa" userId="S::jhorman.culma1@soy.sena.edu.co::07ad25f8-905d-4e88-b9b5-95c8063d3a68" providerId="AD" clId="Web-{010BD643-B93B-F5CC-8E44-3F41EECA51DD}" dt="2022-11-28T23:47:13.452" v="205" actId="20577"/>
        <pc:sldMkLst>
          <pc:docMk/>
          <pc:sldMk cId="3707635708" sldId="257"/>
        </pc:sldMkLst>
        <pc:spChg chg="mod ord">
          <ac:chgData name="Jhorman Alexander Culma Hermosa" userId="S::jhorman.culma1@soy.sena.edu.co::07ad25f8-905d-4e88-b9b5-95c8063d3a68" providerId="AD" clId="Web-{010BD643-B93B-F5CC-8E44-3F41EECA51DD}" dt="2022-11-28T23:47:13.452" v="205" actId="20577"/>
          <ac:spMkLst>
            <pc:docMk/>
            <pc:sldMk cId="3707635708" sldId="257"/>
            <ac:spMk id="2" creationId="{E0215FB8-DA5A-BEA5-61C0-F0B50AEECB20}"/>
          </ac:spMkLst>
        </pc:spChg>
        <pc:spChg chg="mod ord">
          <ac:chgData name="Jhorman Alexander Culma Hermosa" userId="S::jhorman.culma1@soy.sena.edu.co::07ad25f8-905d-4e88-b9b5-95c8063d3a68" providerId="AD" clId="Web-{010BD643-B93B-F5CC-8E44-3F41EECA51DD}" dt="2022-11-28T23:43:37.822" v="155" actId="20577"/>
          <ac:spMkLst>
            <pc:docMk/>
            <pc:sldMk cId="3707635708" sldId="257"/>
            <ac:spMk id="3" creationId="{56B12AE4-26C3-159C-6340-66B05232C427}"/>
          </ac:spMkLst>
        </pc:spChg>
      </pc:sldChg>
      <pc:sldChg chg="addSp delSp modSp">
        <pc:chgData name="Jhorman Alexander Culma Hermosa" userId="S::jhorman.culma1@soy.sena.edu.co::07ad25f8-905d-4e88-b9b5-95c8063d3a68" providerId="AD" clId="Web-{010BD643-B93B-F5CC-8E44-3F41EECA51DD}" dt="2022-11-28T23:57:00.419" v="232" actId="20577"/>
        <pc:sldMkLst>
          <pc:docMk/>
          <pc:sldMk cId="4170340212" sldId="258"/>
        </pc:sldMkLst>
        <pc:spChg chg="mod">
          <ac:chgData name="Jhorman Alexander Culma Hermosa" userId="S::jhorman.culma1@soy.sena.edu.co::07ad25f8-905d-4e88-b9b5-95c8063d3a68" providerId="AD" clId="Web-{010BD643-B93B-F5CC-8E44-3F41EECA51DD}" dt="2022-11-28T23:57:00.419" v="232" actId="20577"/>
          <ac:spMkLst>
            <pc:docMk/>
            <pc:sldMk cId="4170340212" sldId="258"/>
            <ac:spMk id="2" creationId="{244F8793-67A8-8A54-566F-AAD544EF79FE}"/>
          </ac:spMkLst>
        </pc:spChg>
        <pc:spChg chg="del">
          <ac:chgData name="Jhorman Alexander Culma Hermosa" userId="S::jhorman.culma1@soy.sena.edu.co::07ad25f8-905d-4e88-b9b5-95c8063d3a68" providerId="AD" clId="Web-{010BD643-B93B-F5CC-8E44-3F41EECA51DD}" dt="2022-11-28T23:54:22.572" v="227"/>
          <ac:spMkLst>
            <pc:docMk/>
            <pc:sldMk cId="4170340212" sldId="258"/>
            <ac:spMk id="3" creationId="{4A9F34A3-7709-0156-6FC2-9F055184E2BA}"/>
          </ac:spMkLst>
        </pc:spChg>
        <pc:spChg chg="add mod">
          <ac:chgData name="Jhorman Alexander Culma Hermosa" userId="S::jhorman.culma1@soy.sena.edu.co::07ad25f8-905d-4e88-b9b5-95c8063d3a68" providerId="AD" clId="Web-{010BD643-B93B-F5CC-8E44-3F41EECA51DD}" dt="2022-11-28T23:56:48.403" v="230"/>
          <ac:spMkLst>
            <pc:docMk/>
            <pc:sldMk cId="4170340212" sldId="258"/>
            <ac:spMk id="6" creationId="{0613C6BF-BA47-DCDB-2516-15533EEFFF5A}"/>
          </ac:spMkLst>
        </pc:spChg>
      </pc:sldChg>
      <pc:sldChg chg="modSp">
        <pc:chgData name="Jhorman Alexander Culma Hermosa" userId="S::jhorman.culma1@soy.sena.edu.co::07ad25f8-905d-4e88-b9b5-95c8063d3a68" providerId="AD" clId="Web-{010BD643-B93B-F5CC-8E44-3F41EECA51DD}" dt="2022-11-29T00:01:04.691" v="249" actId="20577"/>
        <pc:sldMkLst>
          <pc:docMk/>
          <pc:sldMk cId="348160289" sldId="259"/>
        </pc:sldMkLst>
        <pc:spChg chg="mod">
          <ac:chgData name="Jhorman Alexander Culma Hermosa" userId="S::jhorman.culma1@soy.sena.edu.co::07ad25f8-905d-4e88-b9b5-95c8063d3a68" providerId="AD" clId="Web-{010BD643-B93B-F5CC-8E44-3F41EECA51DD}" dt="2022-11-29T00:00:45.378" v="246" actId="20577"/>
          <ac:spMkLst>
            <pc:docMk/>
            <pc:sldMk cId="348160289" sldId="259"/>
            <ac:spMk id="2" creationId="{BDB6FAB0-C354-4230-DC77-384CA807C556}"/>
          </ac:spMkLst>
        </pc:spChg>
        <pc:spChg chg="mod">
          <ac:chgData name="Jhorman Alexander Culma Hermosa" userId="S::jhorman.culma1@soy.sena.edu.co::07ad25f8-905d-4e88-b9b5-95c8063d3a68" providerId="AD" clId="Web-{010BD643-B93B-F5CC-8E44-3F41EECA51DD}" dt="2022-11-29T00:01:04.691" v="249" actId="20577"/>
          <ac:spMkLst>
            <pc:docMk/>
            <pc:sldMk cId="348160289" sldId="259"/>
            <ac:spMk id="3" creationId="{D9188608-D240-514F-23DB-DBD110466A5C}"/>
          </ac:spMkLst>
        </pc:spChg>
      </pc:sldChg>
      <pc:sldChg chg="modSp">
        <pc:chgData name="Jhorman Alexander Culma Hermosa" userId="S::jhorman.culma1@soy.sena.edu.co::07ad25f8-905d-4e88-b9b5-95c8063d3a68" providerId="AD" clId="Web-{010BD643-B93B-F5CC-8E44-3F41EECA51DD}" dt="2022-11-29T00:19:58.639" v="333" actId="20577"/>
        <pc:sldMkLst>
          <pc:docMk/>
          <pc:sldMk cId="4248992903" sldId="260"/>
        </pc:sldMkLst>
        <pc:spChg chg="mod">
          <ac:chgData name="Jhorman Alexander Culma Hermosa" userId="S::jhorman.culma1@soy.sena.edu.co::07ad25f8-905d-4e88-b9b5-95c8063d3a68" providerId="AD" clId="Web-{010BD643-B93B-F5CC-8E44-3F41EECA51DD}" dt="2022-11-29T00:16:22.884" v="265" actId="20577"/>
          <ac:spMkLst>
            <pc:docMk/>
            <pc:sldMk cId="4248992903" sldId="260"/>
            <ac:spMk id="2" creationId="{44C66B29-44B1-2BF2-A7C6-6A773E885F7C}"/>
          </ac:spMkLst>
        </pc:spChg>
        <pc:spChg chg="mod">
          <ac:chgData name="Jhorman Alexander Culma Hermosa" userId="S::jhorman.culma1@soy.sena.edu.co::07ad25f8-905d-4e88-b9b5-95c8063d3a68" providerId="AD" clId="Web-{010BD643-B93B-F5CC-8E44-3F41EECA51DD}" dt="2022-11-29T00:19:58.639" v="333" actId="20577"/>
          <ac:spMkLst>
            <pc:docMk/>
            <pc:sldMk cId="4248992903" sldId="260"/>
            <ac:spMk id="3" creationId="{2E34B6BE-FAAB-6565-A31A-321E309531D6}"/>
          </ac:spMkLst>
        </pc:spChg>
      </pc:sldChg>
      <pc:sldChg chg="modSp">
        <pc:chgData name="Jhorman Alexander Culma Hermosa" userId="S::jhorman.culma1@soy.sena.edu.co::07ad25f8-905d-4e88-b9b5-95c8063d3a68" providerId="AD" clId="Web-{010BD643-B93B-F5CC-8E44-3F41EECA51DD}" dt="2022-11-29T01:24:10.642" v="356" actId="20577"/>
        <pc:sldMkLst>
          <pc:docMk/>
          <pc:sldMk cId="930801173" sldId="261"/>
        </pc:sldMkLst>
        <pc:spChg chg="mod">
          <ac:chgData name="Jhorman Alexander Culma Hermosa" userId="S::jhorman.culma1@soy.sena.edu.co::07ad25f8-905d-4e88-b9b5-95c8063d3a68" providerId="AD" clId="Web-{010BD643-B93B-F5CC-8E44-3F41EECA51DD}" dt="2022-11-29T00:25:54.491" v="354" actId="20577"/>
          <ac:spMkLst>
            <pc:docMk/>
            <pc:sldMk cId="930801173" sldId="261"/>
            <ac:spMk id="2" creationId="{BEBAAD62-99EE-A4E1-B26B-122D8C28762A}"/>
          </ac:spMkLst>
        </pc:spChg>
        <pc:spChg chg="mod">
          <ac:chgData name="Jhorman Alexander Culma Hermosa" userId="S::jhorman.culma1@soy.sena.edu.co::07ad25f8-905d-4e88-b9b5-95c8063d3a68" providerId="AD" clId="Web-{010BD643-B93B-F5CC-8E44-3F41EECA51DD}" dt="2022-11-29T01:24:10.642" v="356" actId="20577"/>
          <ac:spMkLst>
            <pc:docMk/>
            <pc:sldMk cId="930801173" sldId="261"/>
            <ac:spMk id="3" creationId="{C5AE589E-6B3F-9B17-FA52-C0CF3C6DDAA2}"/>
          </ac:spMkLst>
        </pc:spChg>
      </pc:sldChg>
      <pc:sldChg chg="modSp">
        <pc:chgData name="Jhorman Alexander Culma Hermosa" userId="S::jhorman.culma1@soy.sena.edu.co::07ad25f8-905d-4e88-b9b5-95c8063d3a68" providerId="AD" clId="Web-{010BD643-B93B-F5CC-8E44-3F41EECA51DD}" dt="2022-11-29T01:30:47.214" v="370" actId="20577"/>
        <pc:sldMkLst>
          <pc:docMk/>
          <pc:sldMk cId="1799548995" sldId="262"/>
        </pc:sldMkLst>
        <pc:spChg chg="mod">
          <ac:chgData name="Jhorman Alexander Culma Hermosa" userId="S::jhorman.culma1@soy.sena.edu.co::07ad25f8-905d-4e88-b9b5-95c8063d3a68" providerId="AD" clId="Web-{010BD643-B93B-F5CC-8E44-3F41EECA51DD}" dt="2022-11-29T01:28:33.289" v="367" actId="20577"/>
          <ac:spMkLst>
            <pc:docMk/>
            <pc:sldMk cId="1799548995" sldId="262"/>
            <ac:spMk id="2" creationId="{04CC1264-400B-4116-1546-4F9ADF9B7E77}"/>
          </ac:spMkLst>
        </pc:spChg>
        <pc:spChg chg="mod">
          <ac:chgData name="Jhorman Alexander Culma Hermosa" userId="S::jhorman.culma1@soy.sena.edu.co::07ad25f8-905d-4e88-b9b5-95c8063d3a68" providerId="AD" clId="Web-{010BD643-B93B-F5CC-8E44-3F41EECA51DD}" dt="2022-11-29T01:30:47.214" v="370" actId="20577"/>
          <ac:spMkLst>
            <pc:docMk/>
            <pc:sldMk cId="1799548995" sldId="262"/>
            <ac:spMk id="3" creationId="{1F71FE22-915E-DBBA-7CAF-01E7596D5707}"/>
          </ac:spMkLst>
        </pc:spChg>
      </pc:sldChg>
      <pc:sldChg chg="modSp add del replId">
        <pc:chgData name="Jhorman Alexander Culma Hermosa" userId="S::jhorman.culma1@soy.sena.edu.co::07ad25f8-905d-4e88-b9b5-95c8063d3a68" providerId="AD" clId="Web-{010BD643-B93B-F5CC-8E44-3F41EECA51DD}" dt="2022-11-28T23:57:33.686" v="233"/>
        <pc:sldMkLst>
          <pc:docMk/>
          <pc:sldMk cId="723249345" sldId="270"/>
        </pc:sldMkLst>
        <pc:spChg chg="mod">
          <ac:chgData name="Jhorman Alexander Culma Hermosa" userId="S::jhorman.culma1@soy.sena.edu.co::07ad25f8-905d-4e88-b9b5-95c8063d3a68" providerId="AD" clId="Web-{010BD643-B93B-F5CC-8E44-3F41EECA51DD}" dt="2022-11-28T23:51:21.630" v="216" actId="20577"/>
          <ac:spMkLst>
            <pc:docMk/>
            <pc:sldMk cId="723249345" sldId="270"/>
            <ac:spMk id="2" creationId="{E0215FB8-DA5A-BEA5-61C0-F0B50AEECB20}"/>
          </ac:spMkLst>
        </pc:spChg>
        <pc:spChg chg="mod">
          <ac:chgData name="Jhorman Alexander Culma Hermosa" userId="S::jhorman.culma1@soy.sena.edu.co::07ad25f8-905d-4e88-b9b5-95c8063d3a68" providerId="AD" clId="Web-{010BD643-B93B-F5CC-8E44-3F41EECA51DD}" dt="2022-11-28T23:54:10.197" v="226" actId="20577"/>
          <ac:spMkLst>
            <pc:docMk/>
            <pc:sldMk cId="723249345" sldId="270"/>
            <ac:spMk id="3" creationId="{56B12AE4-26C3-159C-6340-66B05232C427}"/>
          </ac:spMkLst>
        </pc:spChg>
      </pc:sldChg>
      <pc:sldMasterChg chg="del delSldLayout">
        <pc:chgData name="Jhorman Alexander Culma Hermosa" userId="S::jhorman.culma1@soy.sena.edu.co::07ad25f8-905d-4e88-b9b5-95c8063d3a68" providerId="AD" clId="Web-{010BD643-B93B-F5CC-8E44-3F41EECA51DD}" dt="2022-11-28T23:25:39.203" v="0"/>
        <pc:sldMasterMkLst>
          <pc:docMk/>
          <pc:sldMasterMk cId="2933118997" sldId="2147483648"/>
        </pc:sldMasterMkLst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addSldLayout modSldLayout">
        <pc:chgData name="Jhorman Alexander Culma Hermosa" userId="S::jhorman.culma1@soy.sena.edu.co::07ad25f8-905d-4e88-b9b5-95c8063d3a68" providerId="AD" clId="Web-{010BD643-B93B-F5CC-8E44-3F41EECA51DD}" dt="2022-11-28T23:25:39.203" v="0"/>
        <pc:sldMasterMkLst>
          <pc:docMk/>
          <pc:sldMasterMk cId="1334998199" sldId="2147483660"/>
        </pc:sldMasterMkLst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3675449487" sldId="2147483661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3896202257" sldId="2147483662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2939046229" sldId="2147483663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2350640768" sldId="2147483664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169055119" sldId="2147483665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1992832886" sldId="2147483666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1030456444" sldId="2147483667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2669713545" sldId="2147483668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4235645348" sldId="2147483669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3282551463" sldId="2147483670"/>
          </pc:sldLayoutMkLst>
        </pc:sldLayoutChg>
        <pc:sldLayoutChg chg="add mod replId">
          <pc:chgData name="Jhorman Alexander Culma Hermosa" userId="S::jhorman.culma1@soy.sena.edu.co::07ad25f8-905d-4e88-b9b5-95c8063d3a68" providerId="AD" clId="Web-{010BD643-B93B-F5CC-8E44-3F41EECA51DD}" dt="2022-11-28T23:25:39.203" v="0"/>
          <pc:sldLayoutMkLst>
            <pc:docMk/>
            <pc:sldMasterMk cId="1334998199" sldId="2147483660"/>
            <pc:sldLayoutMk cId="4028826616" sldId="2147483671"/>
          </pc:sldLayoutMkLst>
        </pc:sldLayoutChg>
      </pc:sldMasterChg>
    </pc:docChg>
  </pc:docChgLst>
  <pc:docChgLst>
    <pc:chgData name="Jhorman Alexander Culma Hermosa" userId="S::jhorman.culma1@soy.sena.edu.co::07ad25f8-905d-4e88-b9b5-95c8063d3a68" providerId="AD" clId="Web-{547E2D28-0144-4F1D-9CAB-B4F95268C149}"/>
    <pc:docChg chg="modSld">
      <pc:chgData name="Jhorman Alexander Culma Hermosa" userId="S::jhorman.culma1@soy.sena.edu.co::07ad25f8-905d-4e88-b9b5-95c8063d3a68" providerId="AD" clId="Web-{547E2D28-0144-4F1D-9CAB-B4F95268C149}" dt="2022-12-07T12:08:25.145" v="2" actId="1076"/>
      <pc:docMkLst>
        <pc:docMk/>
      </pc:docMkLst>
      <pc:sldChg chg="modSp">
        <pc:chgData name="Jhorman Alexander Culma Hermosa" userId="S::jhorman.culma1@soy.sena.edu.co::07ad25f8-905d-4e88-b9b5-95c8063d3a68" providerId="AD" clId="Web-{547E2D28-0144-4F1D-9CAB-B4F95268C149}" dt="2022-12-07T11:48:24.849" v="1" actId="20577"/>
        <pc:sldMkLst>
          <pc:docMk/>
          <pc:sldMk cId="2406273178" sldId="256"/>
        </pc:sldMkLst>
        <pc:spChg chg="mod">
          <ac:chgData name="Jhorman Alexander Culma Hermosa" userId="S::jhorman.culma1@soy.sena.edu.co::07ad25f8-905d-4e88-b9b5-95c8063d3a68" providerId="AD" clId="Web-{547E2D28-0144-4F1D-9CAB-B4F95268C149}" dt="2022-12-07T11:48:24.849" v="1" actId="20577"/>
          <ac:spMkLst>
            <pc:docMk/>
            <pc:sldMk cId="2406273178" sldId="256"/>
            <ac:spMk id="3" creationId="{00000000-0000-0000-0000-000000000000}"/>
          </ac:spMkLst>
        </pc:spChg>
      </pc:sldChg>
      <pc:sldChg chg="modSp">
        <pc:chgData name="Jhorman Alexander Culma Hermosa" userId="S::jhorman.culma1@soy.sena.edu.co::07ad25f8-905d-4e88-b9b5-95c8063d3a68" providerId="AD" clId="Web-{547E2D28-0144-4F1D-9CAB-B4F95268C149}" dt="2022-12-07T12:08:25.145" v="2" actId="1076"/>
        <pc:sldMkLst>
          <pc:docMk/>
          <pc:sldMk cId="3258627540" sldId="264"/>
        </pc:sldMkLst>
        <pc:spChg chg="mod">
          <ac:chgData name="Jhorman Alexander Culma Hermosa" userId="S::jhorman.culma1@soy.sena.edu.co::07ad25f8-905d-4e88-b9b5-95c8063d3a68" providerId="AD" clId="Web-{547E2D28-0144-4F1D-9CAB-B4F95268C149}" dt="2022-12-07T12:08:25.145" v="2" actId="1076"/>
          <ac:spMkLst>
            <pc:docMk/>
            <pc:sldMk cId="3258627540" sldId="264"/>
            <ac:spMk id="6" creationId="{A6491763-FCC8-7C93-F4E0-CB0A5F4E93F7}"/>
          </ac:spMkLst>
        </pc:spChg>
      </pc:sldChg>
    </pc:docChg>
  </pc:docChgLst>
  <pc:docChgLst>
    <pc:chgData name="Juan Carlos Mican Muñoz" userId="S::jcmican1@soy.sena.edu.co::bcf9e45a-dc65-42df-9ddc-5a8644859ebb" providerId="AD" clId="Web-{8BED0B0E-2BA4-2336-D5F3-33A191C7FE97}"/>
    <pc:docChg chg="addSld delSld modSld">
      <pc:chgData name="Juan Carlos Mican Muñoz" userId="S::jcmican1@soy.sena.edu.co::bcf9e45a-dc65-42df-9ddc-5a8644859ebb" providerId="AD" clId="Web-{8BED0B0E-2BA4-2336-D5F3-33A191C7FE97}" dt="2023-04-02T16:30:36.945" v="166"/>
      <pc:docMkLst>
        <pc:docMk/>
      </pc:docMkLst>
      <pc:sldChg chg="modSp">
        <pc:chgData name="Juan Carlos Mican Muñoz" userId="S::jcmican1@soy.sena.edu.co::bcf9e45a-dc65-42df-9ddc-5a8644859ebb" providerId="AD" clId="Web-{8BED0B0E-2BA4-2336-D5F3-33A191C7FE97}" dt="2023-04-02T13:32:42.580" v="77" actId="20577"/>
        <pc:sldMkLst>
          <pc:docMk/>
          <pc:sldMk cId="2406273178" sldId="256"/>
        </pc:sldMkLst>
        <pc:spChg chg="mod">
          <ac:chgData name="Juan Carlos Mican Muñoz" userId="S::jcmican1@soy.sena.edu.co::bcf9e45a-dc65-42df-9ddc-5a8644859ebb" providerId="AD" clId="Web-{8BED0B0E-2BA4-2336-D5F3-33A191C7FE97}" dt="2023-04-02T13:32:42.580" v="77" actId="20577"/>
          <ac:spMkLst>
            <pc:docMk/>
            <pc:sldMk cId="2406273178" sldId="256"/>
            <ac:spMk id="2" creationId="{00000000-0000-0000-0000-000000000000}"/>
          </ac:spMkLst>
        </pc:spChg>
      </pc:sldChg>
      <pc:sldChg chg="modSp">
        <pc:chgData name="Juan Carlos Mican Muñoz" userId="S::jcmican1@soy.sena.edu.co::bcf9e45a-dc65-42df-9ddc-5a8644859ebb" providerId="AD" clId="Web-{8BED0B0E-2BA4-2336-D5F3-33A191C7FE97}" dt="2023-04-02T13:40:42.014" v="133" actId="20577"/>
        <pc:sldMkLst>
          <pc:docMk/>
          <pc:sldMk cId="3707635708" sldId="257"/>
        </pc:sldMkLst>
        <pc:spChg chg="mod">
          <ac:chgData name="Juan Carlos Mican Muñoz" userId="S::jcmican1@soy.sena.edu.co::bcf9e45a-dc65-42df-9ddc-5a8644859ebb" providerId="AD" clId="Web-{8BED0B0E-2BA4-2336-D5F3-33A191C7FE97}" dt="2023-04-02T13:40:42.014" v="133" actId="20577"/>
          <ac:spMkLst>
            <pc:docMk/>
            <pc:sldMk cId="3707635708" sldId="257"/>
            <ac:spMk id="3" creationId="{56B12AE4-26C3-159C-6340-66B05232C427}"/>
          </ac:spMkLst>
        </pc:spChg>
      </pc:sldChg>
      <pc:sldChg chg="modSp">
        <pc:chgData name="Juan Carlos Mican Muñoz" userId="S::jcmican1@soy.sena.edu.co::bcf9e45a-dc65-42df-9ddc-5a8644859ebb" providerId="AD" clId="Web-{8BED0B0E-2BA4-2336-D5F3-33A191C7FE97}" dt="2023-04-02T13:26:20.302" v="37" actId="20577"/>
        <pc:sldMkLst>
          <pc:docMk/>
          <pc:sldMk cId="348160289" sldId="259"/>
        </pc:sldMkLst>
        <pc:spChg chg="mod">
          <ac:chgData name="Juan Carlos Mican Muñoz" userId="S::jcmican1@soy.sena.edu.co::bcf9e45a-dc65-42df-9ddc-5a8644859ebb" providerId="AD" clId="Web-{8BED0B0E-2BA4-2336-D5F3-33A191C7FE97}" dt="2023-04-02T13:26:20.302" v="37" actId="20577"/>
          <ac:spMkLst>
            <pc:docMk/>
            <pc:sldMk cId="348160289" sldId="259"/>
            <ac:spMk id="3" creationId="{D9188608-D240-514F-23DB-DBD110466A5C}"/>
          </ac:spMkLst>
        </pc:spChg>
      </pc:sldChg>
      <pc:sldChg chg="modSp">
        <pc:chgData name="Juan Carlos Mican Muñoz" userId="S::jcmican1@soy.sena.edu.co::bcf9e45a-dc65-42df-9ddc-5a8644859ebb" providerId="AD" clId="Web-{8BED0B0E-2BA4-2336-D5F3-33A191C7FE97}" dt="2023-04-02T13:36:23.429" v="79" actId="20577"/>
        <pc:sldMkLst>
          <pc:docMk/>
          <pc:sldMk cId="4248992903" sldId="260"/>
        </pc:sldMkLst>
        <pc:spChg chg="mod">
          <ac:chgData name="Juan Carlos Mican Muñoz" userId="S::jcmican1@soy.sena.edu.co::bcf9e45a-dc65-42df-9ddc-5a8644859ebb" providerId="AD" clId="Web-{8BED0B0E-2BA4-2336-D5F3-33A191C7FE97}" dt="2023-04-02T13:36:23.429" v="79" actId="20577"/>
          <ac:spMkLst>
            <pc:docMk/>
            <pc:sldMk cId="4248992903" sldId="260"/>
            <ac:spMk id="3" creationId="{2E34B6BE-FAAB-6565-A31A-321E309531D6}"/>
          </ac:spMkLst>
        </pc:spChg>
      </pc:sldChg>
      <pc:sldChg chg="modSp">
        <pc:chgData name="Juan Carlos Mican Muñoz" userId="S::jcmican1@soy.sena.edu.co::bcf9e45a-dc65-42df-9ddc-5a8644859ebb" providerId="AD" clId="Web-{8BED0B0E-2BA4-2336-D5F3-33A191C7FE97}" dt="2023-04-02T13:41:15.718" v="136" actId="20577"/>
        <pc:sldMkLst>
          <pc:docMk/>
          <pc:sldMk cId="930801173" sldId="261"/>
        </pc:sldMkLst>
        <pc:spChg chg="mod">
          <ac:chgData name="Juan Carlos Mican Muñoz" userId="S::jcmican1@soy.sena.edu.co::bcf9e45a-dc65-42df-9ddc-5a8644859ebb" providerId="AD" clId="Web-{8BED0B0E-2BA4-2336-D5F3-33A191C7FE97}" dt="2023-04-02T13:38:06.463" v="98" actId="20577"/>
          <ac:spMkLst>
            <pc:docMk/>
            <pc:sldMk cId="930801173" sldId="261"/>
            <ac:spMk id="2" creationId="{BEBAAD62-99EE-A4E1-B26B-122D8C28762A}"/>
          </ac:spMkLst>
        </pc:spChg>
        <pc:spChg chg="mod">
          <ac:chgData name="Juan Carlos Mican Muñoz" userId="S::jcmican1@soy.sena.edu.co::bcf9e45a-dc65-42df-9ddc-5a8644859ebb" providerId="AD" clId="Web-{8BED0B0E-2BA4-2336-D5F3-33A191C7FE97}" dt="2023-04-02T13:41:15.718" v="136" actId="20577"/>
          <ac:spMkLst>
            <pc:docMk/>
            <pc:sldMk cId="930801173" sldId="261"/>
            <ac:spMk id="3" creationId="{C5AE589E-6B3F-9B17-FA52-C0CF3C6DDAA2}"/>
          </ac:spMkLst>
        </pc:spChg>
      </pc:sldChg>
      <pc:sldChg chg="modSp">
        <pc:chgData name="Juan Carlos Mican Muñoz" userId="S::jcmican1@soy.sena.edu.co::bcf9e45a-dc65-42df-9ddc-5a8644859ebb" providerId="AD" clId="Web-{8BED0B0E-2BA4-2336-D5F3-33A191C7FE97}" dt="2023-04-02T13:46:53.571" v="145" actId="1076"/>
        <pc:sldMkLst>
          <pc:docMk/>
          <pc:sldMk cId="1799548995" sldId="262"/>
        </pc:sldMkLst>
        <pc:spChg chg="mod">
          <ac:chgData name="Juan Carlos Mican Muñoz" userId="S::jcmican1@soy.sena.edu.co::bcf9e45a-dc65-42df-9ddc-5a8644859ebb" providerId="AD" clId="Web-{8BED0B0E-2BA4-2336-D5F3-33A191C7FE97}" dt="2023-04-02T13:37:56.682" v="96" actId="20577"/>
          <ac:spMkLst>
            <pc:docMk/>
            <pc:sldMk cId="1799548995" sldId="262"/>
            <ac:spMk id="2" creationId="{04CC1264-400B-4116-1546-4F9ADF9B7E77}"/>
          </ac:spMkLst>
        </pc:spChg>
        <pc:spChg chg="mod">
          <ac:chgData name="Juan Carlos Mican Muñoz" userId="S::jcmican1@soy.sena.edu.co::bcf9e45a-dc65-42df-9ddc-5a8644859ebb" providerId="AD" clId="Web-{8BED0B0E-2BA4-2336-D5F3-33A191C7FE97}" dt="2023-04-02T13:46:53.571" v="145" actId="1076"/>
          <ac:spMkLst>
            <pc:docMk/>
            <pc:sldMk cId="1799548995" sldId="262"/>
            <ac:spMk id="3" creationId="{1F71FE22-915E-DBBA-7CAF-01E7596D5707}"/>
          </ac:spMkLst>
        </pc:spChg>
      </pc:sldChg>
      <pc:sldChg chg="modSp">
        <pc:chgData name="Juan Carlos Mican Muñoz" userId="S::jcmican1@soy.sena.edu.co::bcf9e45a-dc65-42df-9ddc-5a8644859ebb" providerId="AD" clId="Web-{8BED0B0E-2BA4-2336-D5F3-33A191C7FE97}" dt="2023-04-02T13:40:02.044" v="131" actId="20577"/>
        <pc:sldMkLst>
          <pc:docMk/>
          <pc:sldMk cId="587565549" sldId="265"/>
        </pc:sldMkLst>
        <pc:spChg chg="mod">
          <ac:chgData name="Juan Carlos Mican Muñoz" userId="S::jcmican1@soy.sena.edu.co::bcf9e45a-dc65-42df-9ddc-5a8644859ebb" providerId="AD" clId="Web-{8BED0B0E-2BA4-2336-D5F3-33A191C7FE97}" dt="2023-04-02T13:40:02.044" v="131" actId="20577"/>
          <ac:spMkLst>
            <pc:docMk/>
            <pc:sldMk cId="587565549" sldId="265"/>
            <ac:spMk id="3" creationId="{B22EBF38-520C-C1FE-3A9C-C1996DA0EBA4}"/>
          </ac:spMkLst>
        </pc:spChg>
      </pc:sldChg>
      <pc:sldChg chg="modSp">
        <pc:chgData name="Juan Carlos Mican Muñoz" userId="S::jcmican1@soy.sena.edu.co::bcf9e45a-dc65-42df-9ddc-5a8644859ebb" providerId="AD" clId="Web-{8BED0B0E-2BA4-2336-D5F3-33A191C7FE97}" dt="2023-04-02T13:38:29.448" v="102" actId="1076"/>
        <pc:sldMkLst>
          <pc:docMk/>
          <pc:sldMk cId="3653628836" sldId="279"/>
        </pc:sldMkLst>
        <pc:spChg chg="mod">
          <ac:chgData name="Juan Carlos Mican Muñoz" userId="S::jcmican1@soy.sena.edu.co::bcf9e45a-dc65-42df-9ddc-5a8644859ebb" providerId="AD" clId="Web-{8BED0B0E-2BA4-2336-D5F3-33A191C7FE97}" dt="2023-04-02T13:38:29.448" v="102" actId="1076"/>
          <ac:spMkLst>
            <pc:docMk/>
            <pc:sldMk cId="3653628836" sldId="279"/>
            <ac:spMk id="11" creationId="{DBD3077F-7B58-F539-084F-4616D33855C9}"/>
          </ac:spMkLst>
        </pc:spChg>
      </pc:sldChg>
      <pc:sldChg chg="modSp new del">
        <pc:chgData name="Juan Carlos Mican Muñoz" userId="S::jcmican1@soy.sena.edu.co::bcf9e45a-dc65-42df-9ddc-5a8644859ebb" providerId="AD" clId="Web-{8BED0B0E-2BA4-2336-D5F3-33A191C7FE97}" dt="2023-04-02T16:30:36.945" v="166"/>
        <pc:sldMkLst>
          <pc:docMk/>
          <pc:sldMk cId="2650960412" sldId="285"/>
        </pc:sldMkLst>
        <pc:spChg chg="mod">
          <ac:chgData name="Juan Carlos Mican Muñoz" userId="S::jcmican1@soy.sena.edu.co::bcf9e45a-dc65-42df-9ddc-5a8644859ebb" providerId="AD" clId="Web-{8BED0B0E-2BA4-2336-D5F3-33A191C7FE97}" dt="2023-04-02T15:21:11.918" v="161" actId="20577"/>
          <ac:spMkLst>
            <pc:docMk/>
            <pc:sldMk cId="2650960412" sldId="285"/>
            <ac:spMk id="2" creationId="{D6A0F9FD-BEBD-E59D-887B-216AEBCBC121}"/>
          </ac:spMkLst>
        </pc:spChg>
        <pc:spChg chg="mod">
          <ac:chgData name="Juan Carlos Mican Muñoz" userId="S::jcmican1@soy.sena.edu.co::bcf9e45a-dc65-42df-9ddc-5a8644859ebb" providerId="AD" clId="Web-{8BED0B0E-2BA4-2336-D5F3-33A191C7FE97}" dt="2023-04-02T15:41:42.208" v="165" actId="20577"/>
          <ac:spMkLst>
            <pc:docMk/>
            <pc:sldMk cId="2650960412" sldId="285"/>
            <ac:spMk id="3" creationId="{2161A0EB-71FD-53E9-ABC0-33E99EF1A5F4}"/>
          </ac:spMkLst>
        </pc:spChg>
      </pc:sldChg>
    </pc:docChg>
  </pc:docChgLst>
  <pc:docChgLst>
    <pc:chgData name="Jhorman Alexander Culma Hermosa" userId="S::jhorman.culma1@soy.sena.edu.co::07ad25f8-905d-4e88-b9b5-95c8063d3a68" providerId="AD" clId="Web-{3A952BA6-8331-F764-F854-C181B353ECA5}"/>
    <pc:docChg chg="addSld">
      <pc:chgData name="Jhorman Alexander Culma Hermosa" userId="S::jhorman.culma1@soy.sena.edu.co::07ad25f8-905d-4e88-b9b5-95c8063d3a68" providerId="AD" clId="Web-{3A952BA6-8331-F764-F854-C181B353ECA5}" dt="2022-12-12T15:33:56.818" v="1"/>
      <pc:docMkLst>
        <pc:docMk/>
      </pc:docMkLst>
      <pc:sldChg chg="new">
        <pc:chgData name="Jhorman Alexander Culma Hermosa" userId="S::jhorman.culma1@soy.sena.edu.co::07ad25f8-905d-4e88-b9b5-95c8063d3a68" providerId="AD" clId="Web-{3A952BA6-8331-F764-F854-C181B353ECA5}" dt="2022-12-12T15:33:40.552" v="0"/>
        <pc:sldMkLst>
          <pc:docMk/>
          <pc:sldMk cId="3253679380" sldId="281"/>
        </pc:sldMkLst>
      </pc:sldChg>
      <pc:sldChg chg="new">
        <pc:chgData name="Jhorman Alexander Culma Hermosa" userId="S::jhorman.culma1@soy.sena.edu.co::07ad25f8-905d-4e88-b9b5-95c8063d3a68" providerId="AD" clId="Web-{3A952BA6-8331-F764-F854-C181B353ECA5}" dt="2022-12-12T15:33:56.818" v="1"/>
        <pc:sldMkLst>
          <pc:docMk/>
          <pc:sldMk cId="1878293838" sldId="282"/>
        </pc:sldMkLst>
      </pc:sldChg>
    </pc:docChg>
  </pc:docChgLst>
  <pc:docChgLst>
    <pc:chgData name="Juan Carlos Mican Muñoz" userId="S::jcmican1@soy.sena.edu.co::bcf9e45a-dc65-42df-9ddc-5a8644859ebb" providerId="AD" clId="Web-{47057918-8357-DFAA-83D7-D7ECD47A9F77}"/>
    <pc:docChg chg="addSld modSld addMainMaster delMainMaster">
      <pc:chgData name="Juan Carlos Mican Muñoz" userId="S::jcmican1@soy.sena.edu.co::bcf9e45a-dc65-42df-9ddc-5a8644859ebb" providerId="AD" clId="Web-{47057918-8357-DFAA-83D7-D7ECD47A9F77}" dt="2022-11-28T23:48:03.429" v="267"/>
      <pc:docMkLst>
        <pc:docMk/>
      </pc:docMkLst>
      <pc:sldChg chg="delSp modSp mod modClrScheme delDesignElem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2406273178" sldId="256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2406273178" sldId="256"/>
            <ac:spMk id="2" creationId="{00000000-0000-0000-0000-000000000000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2406273178" sldId="256"/>
            <ac:spMk id="3" creationId="{00000000-0000-0000-0000-000000000000}"/>
          </ac:spMkLst>
        </pc:spChg>
        <pc:spChg chg="del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2406273178" sldId="256"/>
            <ac:spMk id="45" creationId="{E49CC64F-7275-4E33-961B-0C5CDC439875}"/>
          </ac:spMkLst>
        </pc:spChg>
      </pc:sldChg>
      <pc:sldChg chg="addSp modSp new mod setBg modClrScheme chgLayout">
        <pc:chgData name="Juan Carlos Mican Muñoz" userId="S::jcmican1@soy.sena.edu.co::bcf9e45a-dc65-42df-9ddc-5a8644859ebb" providerId="AD" clId="Web-{47057918-8357-DFAA-83D7-D7ECD47A9F77}" dt="2022-11-28T23:47:54.475" v="265"/>
        <pc:sldMkLst>
          <pc:docMk/>
          <pc:sldMk cId="3707635708" sldId="257"/>
        </pc:sldMkLst>
        <pc:spChg chg="mod ord">
          <ac:chgData name="Juan Carlos Mican Muñoz" userId="S::jcmican1@soy.sena.edu.co::bcf9e45a-dc65-42df-9ddc-5a8644859ebb" providerId="AD" clId="Web-{47057918-8357-DFAA-83D7-D7ECD47A9F77}" dt="2022-11-28T23:47:54.475" v="265"/>
          <ac:spMkLst>
            <pc:docMk/>
            <pc:sldMk cId="3707635708" sldId="257"/>
            <ac:spMk id="2" creationId="{E0215FB8-DA5A-BEA5-61C0-F0B50AEECB20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47:54.475" v="265"/>
          <ac:spMkLst>
            <pc:docMk/>
            <pc:sldMk cId="3707635708" sldId="257"/>
            <ac:spMk id="3" creationId="{56B12AE4-26C3-159C-6340-66B05232C427}"/>
          </ac:spMkLst>
        </pc:spChg>
        <pc:picChg chg="add">
          <ac:chgData name="Juan Carlos Mican Muñoz" userId="S::jcmican1@soy.sena.edu.co::bcf9e45a-dc65-42df-9ddc-5a8644859ebb" providerId="AD" clId="Web-{47057918-8357-DFAA-83D7-D7ECD47A9F77}" dt="2022-11-28T23:47:54.475" v="265"/>
          <ac:picMkLst>
            <pc:docMk/>
            <pc:sldMk cId="3707635708" sldId="257"/>
            <ac:picMk id="5" creationId="{2D64AC46-B845-0C3B-26E9-303D974533CB}"/>
          </ac:picMkLst>
        </pc:picChg>
      </pc:sldChg>
      <pc:sldChg chg="addSp modSp new mod setBg modClrScheme chgLayout">
        <pc:chgData name="Juan Carlos Mican Muñoz" userId="S::jcmican1@soy.sena.edu.co::bcf9e45a-dc65-42df-9ddc-5a8644859ebb" providerId="AD" clId="Web-{47057918-8357-DFAA-83D7-D7ECD47A9F77}" dt="2022-11-28T23:48:03.429" v="267"/>
        <pc:sldMkLst>
          <pc:docMk/>
          <pc:sldMk cId="4170340212" sldId="258"/>
        </pc:sldMkLst>
        <pc:spChg chg="mod ord">
          <ac:chgData name="Juan Carlos Mican Muñoz" userId="S::jcmican1@soy.sena.edu.co::bcf9e45a-dc65-42df-9ddc-5a8644859ebb" providerId="AD" clId="Web-{47057918-8357-DFAA-83D7-D7ECD47A9F77}" dt="2022-11-28T23:48:03.429" v="267"/>
          <ac:spMkLst>
            <pc:docMk/>
            <pc:sldMk cId="4170340212" sldId="258"/>
            <ac:spMk id="2" creationId="{244F8793-67A8-8A54-566F-AAD544EF79FE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48:03.429" v="267"/>
          <ac:spMkLst>
            <pc:docMk/>
            <pc:sldMk cId="4170340212" sldId="258"/>
            <ac:spMk id="3" creationId="{4A9F34A3-7709-0156-6FC2-9F055184E2BA}"/>
          </ac:spMkLst>
        </pc:spChg>
        <pc:picChg chg="add">
          <ac:chgData name="Juan Carlos Mican Muñoz" userId="S::jcmican1@soy.sena.edu.co::bcf9e45a-dc65-42df-9ddc-5a8644859ebb" providerId="AD" clId="Web-{47057918-8357-DFAA-83D7-D7ECD47A9F77}" dt="2022-11-28T23:48:03.429" v="267"/>
          <ac:picMkLst>
            <pc:docMk/>
            <pc:sldMk cId="4170340212" sldId="258"/>
            <ac:picMk id="5" creationId="{32B4C6B2-46EA-242B-4853-734AE8BD62B1}"/>
          </ac:picMkLst>
        </pc:pic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348160289" sldId="259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348160289" sldId="259"/>
            <ac:spMk id="2" creationId="{BDB6FAB0-C354-4230-DC77-384CA807C556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348160289" sldId="259"/>
            <ac:spMk id="3" creationId="{D9188608-D240-514F-23DB-DBD110466A5C}"/>
          </ac:spMkLst>
        </pc:sp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4248992903" sldId="260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4248992903" sldId="260"/>
            <ac:spMk id="2" creationId="{44C66B29-44B1-2BF2-A7C6-6A773E885F7C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4248992903" sldId="260"/>
            <ac:spMk id="3" creationId="{2E34B6BE-FAAB-6565-A31A-321E309531D6}"/>
          </ac:spMkLst>
        </pc:sp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930801173" sldId="261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930801173" sldId="261"/>
            <ac:spMk id="2" creationId="{BEBAAD62-99EE-A4E1-B26B-122D8C28762A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930801173" sldId="261"/>
            <ac:spMk id="3" creationId="{C5AE589E-6B3F-9B17-FA52-C0CF3C6DDAA2}"/>
          </ac:spMkLst>
        </pc:sp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1799548995" sldId="262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1799548995" sldId="262"/>
            <ac:spMk id="2" creationId="{04CC1264-400B-4116-1546-4F9ADF9B7E77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1799548995" sldId="262"/>
            <ac:spMk id="3" creationId="{1F71FE22-915E-DBBA-7CAF-01E7596D5707}"/>
          </ac:spMkLst>
        </pc:sp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22.318" v="124" actId="20577"/>
        <pc:sldMkLst>
          <pc:docMk/>
          <pc:sldMk cId="725421959" sldId="263"/>
        </pc:sldMkLst>
        <pc:spChg chg="mod ord">
          <ac:chgData name="Juan Carlos Mican Muñoz" userId="S::jcmican1@soy.sena.edu.co::bcf9e45a-dc65-42df-9ddc-5a8644859ebb" providerId="AD" clId="Web-{47057918-8357-DFAA-83D7-D7ECD47A9F77}" dt="2022-11-28T23:37:22.318" v="124" actId="20577"/>
          <ac:spMkLst>
            <pc:docMk/>
            <pc:sldMk cId="725421959" sldId="263"/>
            <ac:spMk id="2" creationId="{D51DD06E-AE86-61AA-BD28-FE04EF9AEDF1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725421959" sldId="263"/>
            <ac:spMk id="3" creationId="{81B25E2A-B46A-4056-C21A-F596B42D4649}"/>
          </ac:spMkLst>
        </pc:spChg>
      </pc:sldChg>
      <pc:sldChg chg="addSp delSp modSp new mod setBg modClrScheme chgLayout">
        <pc:chgData name="Juan Carlos Mican Muñoz" userId="S::jcmican1@soy.sena.edu.co::bcf9e45a-dc65-42df-9ddc-5a8644859ebb" providerId="AD" clId="Web-{47057918-8357-DFAA-83D7-D7ECD47A9F77}" dt="2022-11-28T23:46:10.019" v="264" actId="1076"/>
        <pc:sldMkLst>
          <pc:docMk/>
          <pc:sldMk cId="3258627540" sldId="264"/>
        </pc:sldMkLst>
        <pc:spChg chg="mod ord">
          <ac:chgData name="Juan Carlos Mican Muñoz" userId="S::jcmican1@soy.sena.edu.co::bcf9e45a-dc65-42df-9ddc-5a8644859ebb" providerId="AD" clId="Web-{47057918-8357-DFAA-83D7-D7ECD47A9F77}" dt="2022-11-28T23:41:36.622" v="246" actId="1076"/>
          <ac:spMkLst>
            <pc:docMk/>
            <pc:sldMk cId="3258627540" sldId="264"/>
            <ac:spMk id="2" creationId="{01AB502A-C56A-0FB1-961E-1C1A1A328126}"/>
          </ac:spMkLst>
        </pc:spChg>
        <pc:spChg chg="del mod ord">
          <ac:chgData name="Juan Carlos Mican Muñoz" userId="S::jcmican1@soy.sena.edu.co::bcf9e45a-dc65-42df-9ddc-5a8644859ebb" providerId="AD" clId="Web-{47057918-8357-DFAA-83D7-D7ECD47A9F77}" dt="2022-11-28T23:38:56.243" v="144"/>
          <ac:spMkLst>
            <pc:docMk/>
            <pc:sldMk cId="3258627540" sldId="264"/>
            <ac:spMk id="3" creationId="{BF1042A0-F130-FA0E-2D7A-C932C9A40D90}"/>
          </ac:spMkLst>
        </pc:spChg>
        <pc:spChg chg="add mod">
          <ac:chgData name="Juan Carlos Mican Muñoz" userId="S::jcmican1@soy.sena.edu.co::bcf9e45a-dc65-42df-9ddc-5a8644859ebb" providerId="AD" clId="Web-{47057918-8357-DFAA-83D7-D7ECD47A9F77}" dt="2022-11-28T23:42:09.373" v="257" actId="1076"/>
          <ac:spMkLst>
            <pc:docMk/>
            <pc:sldMk cId="3258627540" sldId="264"/>
            <ac:spMk id="6" creationId="{A6491763-FCC8-7C93-F4E0-CB0A5F4E93F7}"/>
          </ac:spMkLst>
        </pc:spChg>
        <pc:spChg chg="add del mod">
          <ac:chgData name="Juan Carlos Mican Muñoz" userId="S::jcmican1@soy.sena.edu.co::bcf9e45a-dc65-42df-9ddc-5a8644859ebb" providerId="AD" clId="Web-{47057918-8357-DFAA-83D7-D7ECD47A9F77}" dt="2022-11-28T23:42:21.857" v="260"/>
          <ac:spMkLst>
            <pc:docMk/>
            <pc:sldMk cId="3258627540" sldId="264"/>
            <ac:spMk id="7" creationId="{96C24A2E-369B-3A6D-DBEA-3EC29BD6AE6A}"/>
          </ac:spMkLst>
        </pc:spChg>
        <pc:picChg chg="add mod">
          <ac:chgData name="Juan Carlos Mican Muñoz" userId="S::jcmican1@soy.sena.edu.co::bcf9e45a-dc65-42df-9ddc-5a8644859ebb" providerId="AD" clId="Web-{47057918-8357-DFAA-83D7-D7ECD47A9F77}" dt="2022-11-28T23:41:40.528" v="248" actId="1076"/>
          <ac:picMkLst>
            <pc:docMk/>
            <pc:sldMk cId="3258627540" sldId="264"/>
            <ac:picMk id="5" creationId="{165A72B2-D87C-938B-4B60-D72D948EEE15}"/>
          </ac:picMkLst>
        </pc:picChg>
        <pc:picChg chg="add mod">
          <ac:chgData name="Juan Carlos Mican Muñoz" userId="S::jcmican1@soy.sena.edu.co::bcf9e45a-dc65-42df-9ddc-5a8644859ebb" providerId="AD" clId="Web-{47057918-8357-DFAA-83D7-D7ECD47A9F77}" dt="2022-11-28T23:46:10.019" v="264" actId="1076"/>
          <ac:picMkLst>
            <pc:docMk/>
            <pc:sldMk cId="3258627540" sldId="264"/>
            <ac:picMk id="8" creationId="{851B5E10-6388-26DE-3511-C2CC8C8EB6BE}"/>
          </ac:picMkLst>
        </pc:pic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587565549" sldId="265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587565549" sldId="265"/>
            <ac:spMk id="2" creationId="{0C2529DE-357C-A314-43BA-B51CEF74995E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587565549" sldId="265"/>
            <ac:spMk id="3" creationId="{B22EBF38-520C-C1FE-3A9C-C1996DA0EBA4}"/>
          </ac:spMkLst>
        </pc:sp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4041040564" sldId="266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4041040564" sldId="266"/>
            <ac:spMk id="2" creationId="{D375C421-9386-B15A-1F17-9766408C4D19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4041040564" sldId="266"/>
            <ac:spMk id="3" creationId="{FF4F2AB7-7CA3-C9D3-7C4D-895C10106656}"/>
          </ac:spMkLst>
        </pc:sp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1267409841" sldId="267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1267409841" sldId="267"/>
            <ac:spMk id="2" creationId="{33D288C6-C983-59A3-0A5C-C2D1989DFC1B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1267409841" sldId="267"/>
            <ac:spMk id="3" creationId="{6653CDAE-1EFC-EC6E-4A2A-9EA52DB231AD}"/>
          </ac:spMkLst>
        </pc:sp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1650091254" sldId="268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1650091254" sldId="268"/>
            <ac:spMk id="2" creationId="{5863318C-6414-50EE-CECE-1036759A512E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1650091254" sldId="268"/>
            <ac:spMk id="3" creationId="{65BEB246-7E6D-9419-2F9F-632E24D8734F}"/>
          </ac:spMkLst>
        </pc:spChg>
      </pc:sldChg>
      <pc:sldChg chg="modSp new mod modClrScheme chgLayout">
        <pc:chgData name="Juan Carlos Mican Muñoz" userId="S::jcmican1@soy.sena.edu.co::bcf9e45a-dc65-42df-9ddc-5a8644859ebb" providerId="AD" clId="Web-{47057918-8357-DFAA-83D7-D7ECD47A9F77}" dt="2022-11-28T23:37:11.615" v="109"/>
        <pc:sldMkLst>
          <pc:docMk/>
          <pc:sldMk cId="2908565513" sldId="269"/>
        </pc:sldMkLst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2908565513" sldId="269"/>
            <ac:spMk id="2" creationId="{A6AF27CE-7024-0EF8-131E-40E6DB192FBC}"/>
          </ac:spMkLst>
        </pc:spChg>
        <pc:spChg chg="mod ord">
          <ac:chgData name="Juan Carlos Mican Muñoz" userId="S::jcmican1@soy.sena.edu.co::bcf9e45a-dc65-42df-9ddc-5a8644859ebb" providerId="AD" clId="Web-{47057918-8357-DFAA-83D7-D7ECD47A9F77}" dt="2022-11-28T23:37:11.615" v="109"/>
          <ac:spMkLst>
            <pc:docMk/>
            <pc:sldMk cId="2908565513" sldId="269"/>
            <ac:spMk id="3" creationId="{50DF834E-0150-9012-3D56-5FA65665AA58}"/>
          </ac:spMkLst>
        </pc:spChg>
      </pc:sldChg>
      <pc:sldChg chg="addSp modSp mod setBg">
        <pc:chgData name="Juan Carlos Mican Muñoz" userId="S::jcmican1@soy.sena.edu.co::bcf9e45a-dc65-42df-9ddc-5a8644859ebb" providerId="AD" clId="Web-{47057918-8357-DFAA-83D7-D7ECD47A9F77}" dt="2022-11-28T23:47:59.663" v="266"/>
        <pc:sldMkLst>
          <pc:docMk/>
          <pc:sldMk cId="723249345" sldId="270"/>
        </pc:sldMkLst>
        <pc:spChg chg="mod">
          <ac:chgData name="Juan Carlos Mican Muñoz" userId="S::jcmican1@soy.sena.edu.co::bcf9e45a-dc65-42df-9ddc-5a8644859ebb" providerId="AD" clId="Web-{47057918-8357-DFAA-83D7-D7ECD47A9F77}" dt="2022-11-28T23:47:59.663" v="266"/>
          <ac:spMkLst>
            <pc:docMk/>
            <pc:sldMk cId="723249345" sldId="270"/>
            <ac:spMk id="2" creationId="{E0215FB8-DA5A-BEA5-61C0-F0B50AEECB20}"/>
          </ac:spMkLst>
        </pc:spChg>
        <pc:spChg chg="mod">
          <ac:chgData name="Juan Carlos Mican Muñoz" userId="S::jcmican1@soy.sena.edu.co::bcf9e45a-dc65-42df-9ddc-5a8644859ebb" providerId="AD" clId="Web-{47057918-8357-DFAA-83D7-D7ECD47A9F77}" dt="2022-11-28T23:47:59.663" v="266"/>
          <ac:spMkLst>
            <pc:docMk/>
            <pc:sldMk cId="723249345" sldId="270"/>
            <ac:spMk id="3" creationId="{56B12AE4-26C3-159C-6340-66B05232C427}"/>
          </ac:spMkLst>
        </pc:spChg>
        <pc:picChg chg="add">
          <ac:chgData name="Juan Carlos Mican Muñoz" userId="S::jcmican1@soy.sena.edu.co::bcf9e45a-dc65-42df-9ddc-5a8644859ebb" providerId="AD" clId="Web-{47057918-8357-DFAA-83D7-D7ECD47A9F77}" dt="2022-11-28T23:47:59.663" v="266"/>
          <ac:picMkLst>
            <pc:docMk/>
            <pc:sldMk cId="723249345" sldId="270"/>
            <ac:picMk id="5" creationId="{3741704B-D676-D660-4650-21A421AE904A}"/>
          </ac:picMkLst>
        </pc:picChg>
      </pc:sldChg>
      <pc:sldMasterChg chg="del delSldLayout">
        <pc:chgData name="Juan Carlos Mican Muñoz" userId="S::jcmican1@soy.sena.edu.co::bcf9e45a-dc65-42df-9ddc-5a8644859ebb" providerId="AD" clId="Web-{47057918-8357-DFAA-83D7-D7ECD47A9F77}" dt="2022-11-28T23:37:11.615" v="109"/>
        <pc:sldMasterMkLst>
          <pc:docMk/>
          <pc:sldMasterMk cId="1334998199" sldId="2147483660"/>
        </pc:sldMasterMkLst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3675449487" sldId="2147483661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3896202257" sldId="2147483662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2939046229" sldId="2147483663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2350640768" sldId="2147483664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169055119" sldId="2147483665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1992832886" sldId="2147483666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1030456444" sldId="2147483667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2669713545" sldId="2147483668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4235645348" sldId="2147483669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3282551463" sldId="2147483670"/>
          </pc:sldLayoutMkLst>
        </pc:sldLayoutChg>
        <pc:sldLayoutChg chg="del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1334998199" sldId="2147483660"/>
            <pc:sldLayoutMk cId="4028826616" sldId="2147483671"/>
          </pc:sldLayoutMkLst>
        </pc:sldLayoutChg>
      </pc:sldMasterChg>
      <pc:sldMasterChg chg="add addSldLayout modSldLayout">
        <pc:chgData name="Juan Carlos Mican Muñoz" userId="S::jcmican1@soy.sena.edu.co::bcf9e45a-dc65-42df-9ddc-5a8644859ebb" providerId="AD" clId="Web-{47057918-8357-DFAA-83D7-D7ECD47A9F77}" dt="2022-11-28T23:37:11.615" v="109"/>
        <pc:sldMasterMkLst>
          <pc:docMk/>
          <pc:sldMasterMk cId="524535197" sldId="2147483672"/>
        </pc:sldMasterMkLst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3548279546" sldId="2147483673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1220371555" sldId="2147483674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881847105" sldId="2147483675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4012276576" sldId="2147483676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2598753130" sldId="2147483677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2447486476" sldId="2147483678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406211666" sldId="2147483679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3162290171" sldId="2147483680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3530872802" sldId="2147483681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1275287914" sldId="2147483682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2648178103" sldId="2147483683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2764720682" sldId="2147483684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1921633259" sldId="2147483685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3476981723" sldId="2147483686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1264268073" sldId="2147483687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4181288231" sldId="2147483688"/>
          </pc:sldLayoutMkLst>
        </pc:sldLayoutChg>
        <pc:sldLayoutChg chg="add mod replId">
          <pc:chgData name="Juan Carlos Mican Muñoz" userId="S::jcmican1@soy.sena.edu.co::bcf9e45a-dc65-42df-9ddc-5a8644859ebb" providerId="AD" clId="Web-{47057918-8357-DFAA-83D7-D7ECD47A9F77}" dt="2022-11-28T23:37:11.615" v="109"/>
          <pc:sldLayoutMkLst>
            <pc:docMk/>
            <pc:sldMasterMk cId="524535197" sldId="2147483672"/>
            <pc:sldLayoutMk cId="3397567270" sldId="2147483689"/>
          </pc:sldLayoutMkLst>
        </pc:sldLayoutChg>
      </pc:sldMasterChg>
    </pc:docChg>
  </pc:docChgLst>
  <pc:docChgLst>
    <pc:chgData name="Juan Carlos Mican Muñoz" userId="S::jcmican1@soy.sena.edu.co::bcf9e45a-dc65-42df-9ddc-5a8644859ebb" providerId="AD" clId="Web-{439D1086-2F64-1348-5C2F-69E65C3CBD53}"/>
    <pc:docChg chg="delSld modSld sldOrd">
      <pc:chgData name="Juan Carlos Mican Muñoz" userId="S::jcmican1@soy.sena.edu.co::bcf9e45a-dc65-42df-9ddc-5a8644859ebb" providerId="AD" clId="Web-{439D1086-2F64-1348-5C2F-69E65C3CBD53}" dt="2022-12-13T03:33:05.250" v="408" actId="20577"/>
      <pc:docMkLst>
        <pc:docMk/>
      </pc:docMkLst>
      <pc:sldChg chg="modSp">
        <pc:chgData name="Juan Carlos Mican Muñoz" userId="S::jcmican1@soy.sena.edu.co::bcf9e45a-dc65-42df-9ddc-5a8644859ebb" providerId="AD" clId="Web-{439D1086-2F64-1348-5C2F-69E65C3CBD53}" dt="2022-12-13T02:24:44.065" v="348" actId="20577"/>
        <pc:sldMkLst>
          <pc:docMk/>
          <pc:sldMk cId="4248992903" sldId="260"/>
        </pc:sldMkLst>
        <pc:spChg chg="mod">
          <ac:chgData name="Juan Carlos Mican Muñoz" userId="S::jcmican1@soy.sena.edu.co::bcf9e45a-dc65-42df-9ddc-5a8644859ebb" providerId="AD" clId="Web-{439D1086-2F64-1348-5C2F-69E65C3CBD53}" dt="2022-12-13T02:24:44.065" v="348" actId="20577"/>
          <ac:spMkLst>
            <pc:docMk/>
            <pc:sldMk cId="4248992903" sldId="260"/>
            <ac:spMk id="3" creationId="{2E34B6BE-FAAB-6565-A31A-321E309531D6}"/>
          </ac:spMkLst>
        </pc:spChg>
      </pc:sldChg>
      <pc:sldChg chg="modSp">
        <pc:chgData name="Juan Carlos Mican Muñoz" userId="S::jcmican1@soy.sena.edu.co::bcf9e45a-dc65-42df-9ddc-5a8644859ebb" providerId="AD" clId="Web-{439D1086-2F64-1348-5C2F-69E65C3CBD53}" dt="2022-12-13T03:33:05.250" v="408" actId="20577"/>
        <pc:sldMkLst>
          <pc:docMk/>
          <pc:sldMk cId="1799548995" sldId="262"/>
        </pc:sldMkLst>
        <pc:spChg chg="mod">
          <ac:chgData name="Juan Carlos Mican Muñoz" userId="S::jcmican1@soy.sena.edu.co::bcf9e45a-dc65-42df-9ddc-5a8644859ebb" providerId="AD" clId="Web-{439D1086-2F64-1348-5C2F-69E65C3CBD53}" dt="2022-12-13T03:32:59.937" v="406" actId="20577"/>
          <ac:spMkLst>
            <pc:docMk/>
            <pc:sldMk cId="1799548995" sldId="262"/>
            <ac:spMk id="2" creationId="{04CC1264-400B-4116-1546-4F9ADF9B7E77}"/>
          </ac:spMkLst>
        </pc:spChg>
        <pc:spChg chg="mod">
          <ac:chgData name="Juan Carlos Mican Muñoz" userId="S::jcmican1@soy.sena.edu.co::bcf9e45a-dc65-42df-9ddc-5a8644859ebb" providerId="AD" clId="Web-{439D1086-2F64-1348-5C2F-69E65C3CBD53}" dt="2022-12-13T03:33:05.250" v="408" actId="20577"/>
          <ac:spMkLst>
            <pc:docMk/>
            <pc:sldMk cId="1799548995" sldId="262"/>
            <ac:spMk id="3" creationId="{1F71FE22-915E-DBBA-7CAF-01E7596D5707}"/>
          </ac:spMkLst>
        </pc:spChg>
      </pc:sldChg>
      <pc:sldChg chg="modSp">
        <pc:chgData name="Juan Carlos Mican Muñoz" userId="S::jcmican1@soy.sena.edu.co::bcf9e45a-dc65-42df-9ddc-5a8644859ebb" providerId="AD" clId="Web-{439D1086-2F64-1348-5C2F-69E65C3CBD53}" dt="2022-12-13T01:57:31.729" v="148" actId="20577"/>
        <pc:sldMkLst>
          <pc:docMk/>
          <pc:sldMk cId="3258627540" sldId="264"/>
        </pc:sldMkLst>
        <pc:spChg chg="mod">
          <ac:chgData name="Juan Carlos Mican Muñoz" userId="S::jcmican1@soy.sena.edu.co::bcf9e45a-dc65-42df-9ddc-5a8644859ebb" providerId="AD" clId="Web-{439D1086-2F64-1348-5C2F-69E65C3CBD53}" dt="2022-12-13T01:57:31.729" v="148" actId="20577"/>
          <ac:spMkLst>
            <pc:docMk/>
            <pc:sldMk cId="3258627540" sldId="264"/>
            <ac:spMk id="6" creationId="{A6491763-FCC8-7C93-F4E0-CB0A5F4E93F7}"/>
          </ac:spMkLst>
        </pc:spChg>
      </pc:sldChg>
      <pc:sldChg chg="modSp">
        <pc:chgData name="Juan Carlos Mican Muñoz" userId="S::jcmican1@soy.sena.edu.co::bcf9e45a-dc65-42df-9ddc-5a8644859ebb" providerId="AD" clId="Web-{439D1086-2F64-1348-5C2F-69E65C3CBD53}" dt="2022-12-13T03:15:05.637" v="401" actId="20577"/>
        <pc:sldMkLst>
          <pc:docMk/>
          <pc:sldMk cId="1267409841" sldId="267"/>
        </pc:sldMkLst>
        <pc:spChg chg="mod">
          <ac:chgData name="Juan Carlos Mican Muñoz" userId="S::jcmican1@soy.sena.edu.co::bcf9e45a-dc65-42df-9ddc-5a8644859ebb" providerId="AD" clId="Web-{439D1086-2F64-1348-5C2F-69E65C3CBD53}" dt="2022-12-13T03:15:05.637" v="401" actId="20577"/>
          <ac:spMkLst>
            <pc:docMk/>
            <pc:sldMk cId="1267409841" sldId="267"/>
            <ac:spMk id="9" creationId="{32D2FDB0-0EB3-8B81-D3E3-881605102C81}"/>
          </ac:spMkLst>
        </pc:spChg>
      </pc:sldChg>
      <pc:sldChg chg="modSp">
        <pc:chgData name="Juan Carlos Mican Muñoz" userId="S::jcmican1@soy.sena.edu.co::bcf9e45a-dc65-42df-9ddc-5a8644859ebb" providerId="AD" clId="Web-{439D1086-2F64-1348-5C2F-69E65C3CBD53}" dt="2022-12-13T03:17:49.955" v="402" actId="20577"/>
        <pc:sldMkLst>
          <pc:docMk/>
          <pc:sldMk cId="1650091254" sldId="268"/>
        </pc:sldMkLst>
        <pc:spChg chg="mod">
          <ac:chgData name="Juan Carlos Mican Muñoz" userId="S::jcmican1@soy.sena.edu.co::bcf9e45a-dc65-42df-9ddc-5a8644859ebb" providerId="AD" clId="Web-{439D1086-2F64-1348-5C2F-69E65C3CBD53}" dt="2022-12-13T03:17:49.955" v="402" actId="20577"/>
          <ac:spMkLst>
            <pc:docMk/>
            <pc:sldMk cId="1650091254" sldId="268"/>
            <ac:spMk id="4" creationId="{5935477F-7C44-C100-F7CA-0DB4E06BF5F8}"/>
          </ac:spMkLst>
        </pc:spChg>
      </pc:sldChg>
      <pc:sldChg chg="modSp">
        <pc:chgData name="Juan Carlos Mican Muñoz" userId="S::jcmican1@soy.sena.edu.co::bcf9e45a-dc65-42df-9ddc-5a8644859ebb" providerId="AD" clId="Web-{439D1086-2F64-1348-5C2F-69E65C3CBD53}" dt="2022-12-13T03:18:09.580" v="403" actId="20577"/>
        <pc:sldMkLst>
          <pc:docMk/>
          <pc:sldMk cId="2908565513" sldId="269"/>
        </pc:sldMkLst>
        <pc:spChg chg="mod">
          <ac:chgData name="Juan Carlos Mican Muñoz" userId="S::jcmican1@soy.sena.edu.co::bcf9e45a-dc65-42df-9ddc-5a8644859ebb" providerId="AD" clId="Web-{439D1086-2F64-1348-5C2F-69E65C3CBD53}" dt="2022-12-13T03:18:09.580" v="403" actId="20577"/>
          <ac:spMkLst>
            <pc:docMk/>
            <pc:sldMk cId="2908565513" sldId="269"/>
            <ac:spMk id="9" creationId="{7FFAD506-CD5E-2B1B-3F15-83A32AF3C689}"/>
          </ac:spMkLst>
        </pc:spChg>
      </pc:sldChg>
      <pc:sldChg chg="modSp modTransition">
        <pc:chgData name="Juan Carlos Mican Muñoz" userId="S::jcmican1@soy.sena.edu.co::bcf9e45a-dc65-42df-9ddc-5a8644859ebb" providerId="AD" clId="Web-{439D1086-2F64-1348-5C2F-69E65C3CBD53}" dt="2022-12-13T03:07:25.825" v="365"/>
        <pc:sldMkLst>
          <pc:docMk/>
          <pc:sldMk cId="2593175687" sldId="273"/>
        </pc:sldMkLst>
        <pc:spChg chg="mod">
          <ac:chgData name="Juan Carlos Mican Muñoz" userId="S::jcmican1@soy.sena.edu.co::bcf9e45a-dc65-42df-9ddc-5a8644859ebb" providerId="AD" clId="Web-{439D1086-2F64-1348-5C2F-69E65C3CBD53}" dt="2022-12-13T02:49:34.570" v="353" actId="1076"/>
          <ac:spMkLst>
            <pc:docMk/>
            <pc:sldMk cId="2593175687" sldId="273"/>
            <ac:spMk id="2" creationId="{E762EF04-6A3E-5E3A-4F45-28BF066815ED}"/>
          </ac:spMkLst>
        </pc:spChg>
      </pc:sldChg>
      <pc:sldChg chg="addSp delSp modSp modTransition">
        <pc:chgData name="Juan Carlos Mican Muñoz" userId="S::jcmican1@soy.sena.edu.co::bcf9e45a-dc65-42df-9ddc-5a8644859ebb" providerId="AD" clId="Web-{439D1086-2F64-1348-5C2F-69E65C3CBD53}" dt="2022-12-13T03:08:31.968" v="378" actId="1076"/>
        <pc:sldMkLst>
          <pc:docMk/>
          <pc:sldMk cId="183600074" sldId="276"/>
        </pc:sldMkLst>
        <pc:spChg chg="add del mod">
          <ac:chgData name="Juan Carlos Mican Muñoz" userId="S::jcmican1@soy.sena.edu.co::bcf9e45a-dc65-42df-9ddc-5a8644859ebb" providerId="AD" clId="Web-{439D1086-2F64-1348-5C2F-69E65C3CBD53}" dt="2022-12-13T02:58:33.870" v="355"/>
          <ac:spMkLst>
            <pc:docMk/>
            <pc:sldMk cId="183600074" sldId="276"/>
            <ac:spMk id="5" creationId="{4CE70E1B-8F0D-F211-9DA4-B5FAA4BF7AB0}"/>
          </ac:spMkLst>
        </pc:spChg>
        <pc:spChg chg="add mod">
          <ac:chgData name="Juan Carlos Mican Muñoz" userId="S::jcmican1@soy.sena.edu.co::bcf9e45a-dc65-42df-9ddc-5a8644859ebb" providerId="AD" clId="Web-{439D1086-2F64-1348-5C2F-69E65C3CBD53}" dt="2022-12-13T03:01:10.141" v="356"/>
          <ac:spMkLst>
            <pc:docMk/>
            <pc:sldMk cId="183600074" sldId="276"/>
            <ac:spMk id="7" creationId="{E943E450-FA56-95A0-FDB3-4EF78CBB1605}"/>
          </ac:spMkLst>
        </pc:spChg>
        <pc:picChg chg="mod">
          <ac:chgData name="Juan Carlos Mican Muñoz" userId="S::jcmican1@soy.sena.edu.co::bcf9e45a-dc65-42df-9ddc-5a8644859ebb" providerId="AD" clId="Web-{439D1086-2F64-1348-5C2F-69E65C3CBD53}" dt="2022-12-13T03:08:31.968" v="378" actId="1076"/>
          <ac:picMkLst>
            <pc:docMk/>
            <pc:sldMk cId="183600074" sldId="276"/>
            <ac:picMk id="3" creationId="{1FF6FA8B-A3EF-AFD8-29B5-7E805630B166}"/>
          </ac:picMkLst>
        </pc:picChg>
        <pc:picChg chg="add del">
          <ac:chgData name="Juan Carlos Mican Muñoz" userId="S::jcmican1@soy.sena.edu.co::bcf9e45a-dc65-42df-9ddc-5a8644859ebb" providerId="AD" clId="Web-{439D1086-2F64-1348-5C2F-69E65C3CBD53}" dt="2022-12-13T03:01:10.141" v="356"/>
          <ac:picMkLst>
            <pc:docMk/>
            <pc:sldMk cId="183600074" sldId="276"/>
            <ac:picMk id="4" creationId="{419776F5-3B30-DB65-B8D9-E65FA9C32FF0}"/>
          </ac:picMkLst>
        </pc:picChg>
      </pc:sldChg>
      <pc:sldChg chg="modSp modTransition">
        <pc:chgData name="Juan Carlos Mican Muñoz" userId="S::jcmican1@soy.sena.edu.co::bcf9e45a-dc65-42df-9ddc-5a8644859ebb" providerId="AD" clId="Web-{439D1086-2F64-1348-5C2F-69E65C3CBD53}" dt="2022-12-13T03:07:41.232" v="370"/>
        <pc:sldMkLst>
          <pc:docMk/>
          <pc:sldMk cId="3744144228" sldId="277"/>
        </pc:sldMkLst>
        <pc:graphicFrameChg chg="modGraphic">
          <ac:chgData name="Juan Carlos Mican Muñoz" userId="S::jcmican1@soy.sena.edu.co::bcf9e45a-dc65-42df-9ddc-5a8644859ebb" providerId="AD" clId="Web-{439D1086-2F64-1348-5C2F-69E65C3CBD53}" dt="2022-12-13T01:55:58.320" v="147" actId="20577"/>
          <ac:graphicFrameMkLst>
            <pc:docMk/>
            <pc:sldMk cId="3744144228" sldId="277"/>
            <ac:graphicFrameMk id="5" creationId="{FE514BDB-37FD-0C73-E23D-8E3FA18639A6}"/>
          </ac:graphicFrameMkLst>
        </pc:graphicFrameChg>
      </pc:sldChg>
      <pc:sldChg chg="addSp delSp modSp mod ord modTransition setBg">
        <pc:chgData name="Juan Carlos Mican Muñoz" userId="S::jcmican1@soy.sena.edu.co::bcf9e45a-dc65-42df-9ddc-5a8644859ebb" providerId="AD" clId="Web-{439D1086-2F64-1348-5C2F-69E65C3CBD53}" dt="2022-12-13T03:07:39.075" v="369"/>
        <pc:sldMkLst>
          <pc:docMk/>
          <pc:sldMk cId="210833547" sldId="278"/>
        </pc:sldMkLst>
        <pc:spChg chg="mod">
          <ac:chgData name="Juan Carlos Mican Muñoz" userId="S::jcmican1@soy.sena.edu.co::bcf9e45a-dc65-42df-9ddc-5a8644859ebb" providerId="AD" clId="Web-{439D1086-2F64-1348-5C2F-69E65C3CBD53}" dt="2022-12-13T02:12:29.447" v="252" actId="20577"/>
          <ac:spMkLst>
            <pc:docMk/>
            <pc:sldMk cId="210833547" sldId="278"/>
            <ac:spMk id="2" creationId="{FBEA1E86-C724-3418-34C8-0B48984B2F75}"/>
          </ac:spMkLst>
        </pc:spChg>
        <pc:spChg chg="add mod">
          <ac:chgData name="Juan Carlos Mican Muñoz" userId="S::jcmican1@soy.sena.edu.co::bcf9e45a-dc65-42df-9ddc-5a8644859ebb" providerId="AD" clId="Web-{439D1086-2F64-1348-5C2F-69E65C3CBD53}" dt="2022-12-13T02:14:42.170" v="338" actId="20577"/>
          <ac:spMkLst>
            <pc:docMk/>
            <pc:sldMk cId="210833547" sldId="278"/>
            <ac:spMk id="5" creationId="{BBAAC71B-34CB-15B0-6542-047FE5CB8EBB}"/>
          </ac:spMkLst>
        </pc:spChg>
        <pc:spChg chg="add del mod">
          <ac:chgData name="Juan Carlos Mican Muñoz" userId="S::jcmican1@soy.sena.edu.co::bcf9e45a-dc65-42df-9ddc-5a8644859ebb" providerId="AD" clId="Web-{439D1086-2F64-1348-5C2F-69E65C3CBD53}" dt="2022-12-13T02:11:37.508" v="238"/>
          <ac:spMkLst>
            <pc:docMk/>
            <pc:sldMk cId="210833547" sldId="278"/>
            <ac:spMk id="7" creationId="{10DC1D3B-B9DE-A45E-A514-2E6B6976BCCA}"/>
          </ac:spMkLst>
        </pc:spChg>
        <pc:picChg chg="del mod ord">
          <ac:chgData name="Juan Carlos Mican Muñoz" userId="S::jcmican1@soy.sena.edu.co::bcf9e45a-dc65-42df-9ddc-5a8644859ebb" providerId="AD" clId="Web-{439D1086-2F64-1348-5C2F-69E65C3CBD53}" dt="2022-12-13T02:11:35.961" v="237"/>
          <ac:picMkLst>
            <pc:docMk/>
            <pc:sldMk cId="210833547" sldId="278"/>
            <ac:picMk id="4" creationId="{C292DC68-E577-8F0E-EB9D-D222D296FC9A}"/>
          </ac:picMkLst>
        </pc:picChg>
        <pc:picChg chg="del mod">
          <ac:chgData name="Juan Carlos Mican Muñoz" userId="S::jcmican1@soy.sena.edu.co::bcf9e45a-dc65-42df-9ddc-5a8644859ebb" providerId="AD" clId="Web-{439D1086-2F64-1348-5C2F-69E65C3CBD53}" dt="2022-12-12T19:55:09.419" v="4"/>
          <ac:picMkLst>
            <pc:docMk/>
            <pc:sldMk cId="210833547" sldId="278"/>
            <ac:picMk id="5" creationId="{8FB17B7E-436F-D95A-E0F0-DCE81C9B1F42}"/>
          </ac:picMkLst>
        </pc:picChg>
        <pc:picChg chg="add mod ord">
          <ac:chgData name="Juan Carlos Mican Muñoz" userId="S::jcmican1@soy.sena.edu.co::bcf9e45a-dc65-42df-9ddc-5a8644859ebb" providerId="AD" clId="Web-{439D1086-2F64-1348-5C2F-69E65C3CBD53}" dt="2022-12-13T02:12:23.197" v="250"/>
          <ac:picMkLst>
            <pc:docMk/>
            <pc:sldMk cId="210833547" sldId="278"/>
            <ac:picMk id="8" creationId="{8D05BF64-04DF-417E-C4E0-A9AD04882A1B}"/>
          </ac:picMkLst>
        </pc:picChg>
      </pc:sldChg>
      <pc:sldChg chg="modSp">
        <pc:chgData name="Juan Carlos Mican Muñoz" userId="S::jcmican1@soy.sena.edu.co::bcf9e45a-dc65-42df-9ddc-5a8644859ebb" providerId="AD" clId="Web-{439D1086-2F64-1348-5C2F-69E65C3CBD53}" dt="2022-12-13T02:43:49.604" v="351" actId="1076"/>
        <pc:sldMkLst>
          <pc:docMk/>
          <pc:sldMk cId="3653628836" sldId="279"/>
        </pc:sldMkLst>
        <pc:spChg chg="mod">
          <ac:chgData name="Juan Carlos Mican Muñoz" userId="S::jcmican1@soy.sena.edu.co::bcf9e45a-dc65-42df-9ddc-5a8644859ebb" providerId="AD" clId="Web-{439D1086-2F64-1348-5C2F-69E65C3CBD53}" dt="2022-12-12T20:11:33.913" v="36" actId="20577"/>
          <ac:spMkLst>
            <pc:docMk/>
            <pc:sldMk cId="3653628836" sldId="279"/>
            <ac:spMk id="2" creationId="{234ED03E-5C6C-8AC7-9F31-D9E5C4A4A78E}"/>
          </ac:spMkLst>
        </pc:spChg>
        <pc:spChg chg="mod">
          <ac:chgData name="Juan Carlos Mican Muñoz" userId="S::jcmican1@soy.sena.edu.co::bcf9e45a-dc65-42df-9ddc-5a8644859ebb" providerId="AD" clId="Web-{439D1086-2F64-1348-5C2F-69E65C3CBD53}" dt="2022-12-13T02:43:49.604" v="351" actId="1076"/>
          <ac:spMkLst>
            <pc:docMk/>
            <pc:sldMk cId="3653628836" sldId="279"/>
            <ac:spMk id="11" creationId="{DBD3077F-7B58-F539-084F-4616D33855C9}"/>
          </ac:spMkLst>
        </pc:spChg>
      </pc:sldChg>
      <pc:sldChg chg="modSp modTransition">
        <pc:chgData name="Juan Carlos Mican Muñoz" userId="S::jcmican1@soy.sena.edu.co::bcf9e45a-dc65-42df-9ddc-5a8644859ebb" providerId="AD" clId="Web-{439D1086-2F64-1348-5C2F-69E65C3CBD53}" dt="2022-12-13T03:07:31.356" v="367"/>
        <pc:sldMkLst>
          <pc:docMk/>
          <pc:sldMk cId="1731500836" sldId="280"/>
        </pc:sldMkLst>
        <pc:spChg chg="mod">
          <ac:chgData name="Juan Carlos Mican Muñoz" userId="S::jcmican1@soy.sena.edu.co::bcf9e45a-dc65-42df-9ddc-5a8644859ebb" providerId="AD" clId="Web-{439D1086-2F64-1348-5C2F-69E65C3CBD53}" dt="2022-12-13T03:01:54.470" v="362" actId="1076"/>
          <ac:spMkLst>
            <pc:docMk/>
            <pc:sldMk cId="1731500836" sldId="280"/>
            <ac:spMk id="2" creationId="{68CB121F-C99E-C74E-B645-7301E9637FDA}"/>
          </ac:spMkLst>
        </pc:spChg>
        <pc:picChg chg="mod">
          <ac:chgData name="Juan Carlos Mican Muñoz" userId="S::jcmican1@soy.sena.edu.co::bcf9e45a-dc65-42df-9ddc-5a8644859ebb" providerId="AD" clId="Web-{439D1086-2F64-1348-5C2F-69E65C3CBD53}" dt="2022-12-13T03:02:35.612" v="364" actId="1076"/>
          <ac:picMkLst>
            <pc:docMk/>
            <pc:sldMk cId="1731500836" sldId="280"/>
            <ac:picMk id="4" creationId="{809B6679-F6B9-7FB3-BFDC-41664B0938F4}"/>
          </ac:picMkLst>
        </pc:picChg>
      </pc:sldChg>
      <pc:sldChg chg="del">
        <pc:chgData name="Juan Carlos Mican Muñoz" userId="S::jcmican1@soy.sena.edu.co::bcf9e45a-dc65-42df-9ddc-5a8644859ebb" providerId="AD" clId="Web-{439D1086-2F64-1348-5C2F-69E65C3CBD53}" dt="2022-12-12T19:54:31.825" v="1"/>
        <pc:sldMkLst>
          <pc:docMk/>
          <pc:sldMk cId="3253679380" sldId="281"/>
        </pc:sldMkLst>
      </pc:sldChg>
      <pc:sldChg chg="addSp delSp modSp mod modTransition setBg">
        <pc:chgData name="Juan Carlos Mican Muñoz" userId="S::jcmican1@soy.sena.edu.co::bcf9e45a-dc65-42df-9ddc-5a8644859ebb" providerId="AD" clId="Web-{439D1086-2F64-1348-5C2F-69E65C3CBD53}" dt="2022-12-13T03:07:38.028" v="368"/>
        <pc:sldMkLst>
          <pc:docMk/>
          <pc:sldMk cId="1878293838" sldId="282"/>
        </pc:sldMkLst>
        <pc:spChg chg="mod">
          <ac:chgData name="Juan Carlos Mican Muñoz" userId="S::jcmican1@soy.sena.edu.co::bcf9e45a-dc65-42df-9ddc-5a8644859ebb" providerId="AD" clId="Web-{439D1086-2F64-1348-5C2F-69E65C3CBD53}" dt="2022-12-13T02:12:05.243" v="246" actId="20577"/>
          <ac:spMkLst>
            <pc:docMk/>
            <pc:sldMk cId="1878293838" sldId="282"/>
            <ac:spMk id="2" creationId="{0F816978-B2F7-FC36-4EF7-EFB2E4A23FC9}"/>
          </ac:spMkLst>
        </pc:spChg>
        <pc:spChg chg="del">
          <ac:chgData name="Juan Carlos Mican Muñoz" userId="S::jcmican1@soy.sena.edu.co::bcf9e45a-dc65-42df-9ddc-5a8644859ebb" providerId="AD" clId="Web-{439D1086-2F64-1348-5C2F-69E65C3CBD53}" dt="2022-12-12T19:55:11.826" v="5"/>
          <ac:spMkLst>
            <pc:docMk/>
            <pc:sldMk cId="1878293838" sldId="282"/>
            <ac:spMk id="3" creationId="{DCB23003-C3BD-B598-2E63-928FE5B95651}"/>
          </ac:spMkLst>
        </pc:spChg>
        <pc:spChg chg="add mod">
          <ac:chgData name="Juan Carlos Mican Muñoz" userId="S::jcmican1@soy.sena.edu.co::bcf9e45a-dc65-42df-9ddc-5a8644859ebb" providerId="AD" clId="Web-{439D1086-2F64-1348-5C2F-69E65C3CBD53}" dt="2022-12-13T02:10:15.082" v="230" actId="20577"/>
          <ac:spMkLst>
            <pc:docMk/>
            <pc:sldMk cId="1878293838" sldId="282"/>
            <ac:spMk id="3" creationId="{F361220F-EDAF-03B2-7A07-AA1095EA170E}"/>
          </ac:spMkLst>
        </pc:spChg>
        <pc:spChg chg="add del mod">
          <ac:chgData name="Juan Carlos Mican Muñoz" userId="S::jcmican1@soy.sena.edu.co::bcf9e45a-dc65-42df-9ddc-5a8644859ebb" providerId="AD" clId="Web-{439D1086-2F64-1348-5C2F-69E65C3CBD53}" dt="2022-12-12T20:09:37.067" v="8"/>
          <ac:spMkLst>
            <pc:docMk/>
            <pc:sldMk cId="1878293838" sldId="282"/>
            <ac:spMk id="6" creationId="{7B9FD73C-E644-1D88-2B2E-9BFCF75EB548}"/>
          </ac:spMkLst>
        </pc:spChg>
        <pc:picChg chg="add del mod ord">
          <ac:chgData name="Juan Carlos Mican Muñoz" userId="S::jcmican1@soy.sena.edu.co::bcf9e45a-dc65-42df-9ddc-5a8644859ebb" providerId="AD" clId="Web-{439D1086-2F64-1348-5C2F-69E65C3CBD53}" dt="2022-12-12T20:09:22.066" v="7"/>
          <ac:picMkLst>
            <pc:docMk/>
            <pc:sldMk cId="1878293838" sldId="282"/>
            <ac:picMk id="4" creationId="{0E7B98A3-D306-EB1B-B582-87DCF02E6D2F}"/>
          </ac:picMkLst>
        </pc:picChg>
        <pc:picChg chg="add mod ord">
          <ac:chgData name="Juan Carlos Mican Muñoz" userId="S::jcmican1@soy.sena.edu.co::bcf9e45a-dc65-42df-9ddc-5a8644859ebb" providerId="AD" clId="Web-{439D1086-2F64-1348-5C2F-69E65C3CBD53}" dt="2022-12-13T02:09:38.909" v="222"/>
          <ac:picMkLst>
            <pc:docMk/>
            <pc:sldMk cId="1878293838" sldId="282"/>
            <ac:picMk id="7" creationId="{CA24FF37-5806-D715-6BFE-B514AC2E0E8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FC6WkjcxGMZGxXncA" TargetMode="External"/><Relationship Id="rId1" Type="http://schemas.openxmlformats.org/officeDocument/2006/relationships/hyperlink" Target="https://forms.gle/1m92PfH7ujR4tebW6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FC6WkjcxGMZGxXncA" TargetMode="External"/><Relationship Id="rId1" Type="http://schemas.openxmlformats.org/officeDocument/2006/relationships/hyperlink" Target="https://forms.gle/1m92PfH7ujR4tebW6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0AE0E-CBA9-4C6B-940D-357CF3ED54AC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39A41E9-4858-47EE-93FE-A259104DF3C4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Levantamiento de información para proyecto académico primer acercamiento(Entrevista) (google.com)</a:t>
          </a:r>
        </a:p>
      </dgm:t>
    </dgm:pt>
    <dgm:pt modelId="{DEB3A551-2541-411F-9642-C297912DBA86}" type="parTrans" cxnId="{1C7A810A-4899-460C-B382-EB9B28321BAC}">
      <dgm:prSet/>
      <dgm:spPr/>
      <dgm:t>
        <a:bodyPr/>
        <a:lstStyle/>
        <a:p>
          <a:endParaRPr lang="en-US"/>
        </a:p>
      </dgm:t>
    </dgm:pt>
    <dgm:pt modelId="{2869C05E-057E-476D-B6EB-7294E2DB190B}" type="sibTrans" cxnId="{1C7A810A-4899-460C-B382-EB9B28321BAC}">
      <dgm:prSet/>
      <dgm:spPr/>
      <dgm:t>
        <a:bodyPr/>
        <a:lstStyle/>
        <a:p>
          <a:endParaRPr lang="en-US"/>
        </a:p>
      </dgm:t>
    </dgm:pt>
    <dgm:pt modelId="{022D8CDA-F38C-4447-8C77-E587BE9B8A71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Encuesta de caracterización proyecto (SIERP) (google.com)</a:t>
          </a:r>
        </a:p>
      </dgm:t>
    </dgm:pt>
    <dgm:pt modelId="{BE680B40-8248-47E8-AEE0-FBF8C427502F}" type="parTrans" cxnId="{01D80074-F2E8-4611-A092-E160858E5EAF}">
      <dgm:prSet/>
      <dgm:spPr/>
      <dgm:t>
        <a:bodyPr/>
        <a:lstStyle/>
        <a:p>
          <a:endParaRPr lang="en-US"/>
        </a:p>
      </dgm:t>
    </dgm:pt>
    <dgm:pt modelId="{9D1E79C5-BBB1-4BD4-980A-B5AEF8793A71}" type="sibTrans" cxnId="{01D80074-F2E8-4611-A092-E160858E5EAF}">
      <dgm:prSet/>
      <dgm:spPr/>
      <dgm:t>
        <a:bodyPr/>
        <a:lstStyle/>
        <a:p>
          <a:endParaRPr lang="en-US"/>
        </a:p>
      </dgm:t>
    </dgm:pt>
    <dgm:pt modelId="{82DFD16A-D2AC-476D-BEF1-EE93B265CA05}" type="pres">
      <dgm:prSet presAssocID="{8480AE0E-CBA9-4C6B-940D-357CF3ED54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6867CC-F299-4A12-B922-ABB9786176EE}" type="pres">
      <dgm:prSet presAssocID="{E39A41E9-4858-47EE-93FE-A259104DF3C4}" presName="hierRoot1" presStyleCnt="0">
        <dgm:presLayoutVars>
          <dgm:hierBranch val="init"/>
        </dgm:presLayoutVars>
      </dgm:prSet>
      <dgm:spPr/>
    </dgm:pt>
    <dgm:pt modelId="{6F9AED15-EE58-48CA-9C51-A4D7C99E9A56}" type="pres">
      <dgm:prSet presAssocID="{E39A41E9-4858-47EE-93FE-A259104DF3C4}" presName="rootComposite1" presStyleCnt="0"/>
      <dgm:spPr/>
    </dgm:pt>
    <dgm:pt modelId="{031520F6-370D-4691-80F7-D5A6C0AC776D}" type="pres">
      <dgm:prSet presAssocID="{E39A41E9-4858-47EE-93FE-A259104DF3C4}" presName="rootText1" presStyleLbl="node0" presStyleIdx="0" presStyleCnt="2">
        <dgm:presLayoutVars>
          <dgm:chPref val="3"/>
        </dgm:presLayoutVars>
      </dgm:prSet>
      <dgm:spPr/>
    </dgm:pt>
    <dgm:pt modelId="{BC5F6F23-EFB3-4F20-AADD-7EDA624B541C}" type="pres">
      <dgm:prSet presAssocID="{E39A41E9-4858-47EE-93FE-A259104DF3C4}" presName="rootConnector1" presStyleLbl="node1" presStyleIdx="0" presStyleCnt="0"/>
      <dgm:spPr/>
    </dgm:pt>
    <dgm:pt modelId="{38385DA3-98F3-4993-A858-5935BE5A93EB}" type="pres">
      <dgm:prSet presAssocID="{E39A41E9-4858-47EE-93FE-A259104DF3C4}" presName="hierChild2" presStyleCnt="0"/>
      <dgm:spPr/>
    </dgm:pt>
    <dgm:pt modelId="{15CA5C1C-2F87-4E3F-A0DA-C1D8A02A409E}" type="pres">
      <dgm:prSet presAssocID="{E39A41E9-4858-47EE-93FE-A259104DF3C4}" presName="hierChild3" presStyleCnt="0"/>
      <dgm:spPr/>
    </dgm:pt>
    <dgm:pt modelId="{37B75B39-B6CF-48B0-80A9-163DF2AA9C97}" type="pres">
      <dgm:prSet presAssocID="{022D8CDA-F38C-4447-8C77-E587BE9B8A71}" presName="hierRoot1" presStyleCnt="0">
        <dgm:presLayoutVars>
          <dgm:hierBranch val="init"/>
        </dgm:presLayoutVars>
      </dgm:prSet>
      <dgm:spPr/>
    </dgm:pt>
    <dgm:pt modelId="{B3DA5AF9-35BE-4270-8118-604A14DF956E}" type="pres">
      <dgm:prSet presAssocID="{022D8CDA-F38C-4447-8C77-E587BE9B8A71}" presName="rootComposite1" presStyleCnt="0"/>
      <dgm:spPr/>
    </dgm:pt>
    <dgm:pt modelId="{A1B8D037-B5C3-4F93-A0FF-182FE8E19446}" type="pres">
      <dgm:prSet presAssocID="{022D8CDA-F38C-4447-8C77-E587BE9B8A71}" presName="rootText1" presStyleLbl="node0" presStyleIdx="1" presStyleCnt="2">
        <dgm:presLayoutVars>
          <dgm:chPref val="3"/>
        </dgm:presLayoutVars>
      </dgm:prSet>
      <dgm:spPr/>
    </dgm:pt>
    <dgm:pt modelId="{2F8BC3AA-7DD5-4D36-9500-F9D66D2CB874}" type="pres">
      <dgm:prSet presAssocID="{022D8CDA-F38C-4447-8C77-E587BE9B8A71}" presName="rootConnector1" presStyleLbl="node1" presStyleIdx="0" presStyleCnt="0"/>
      <dgm:spPr/>
    </dgm:pt>
    <dgm:pt modelId="{504F3B2F-63D0-459F-A371-07E751D089EA}" type="pres">
      <dgm:prSet presAssocID="{022D8CDA-F38C-4447-8C77-E587BE9B8A71}" presName="hierChild2" presStyleCnt="0"/>
      <dgm:spPr/>
    </dgm:pt>
    <dgm:pt modelId="{E5B3B7F5-2D4D-4780-991B-69D71678FB5D}" type="pres">
      <dgm:prSet presAssocID="{022D8CDA-F38C-4447-8C77-E587BE9B8A71}" presName="hierChild3" presStyleCnt="0"/>
      <dgm:spPr/>
    </dgm:pt>
  </dgm:ptLst>
  <dgm:cxnLst>
    <dgm:cxn modelId="{E0AF2702-7803-4363-B3AA-F1A6CABBCD53}" type="presOf" srcId="{022D8CDA-F38C-4447-8C77-E587BE9B8A71}" destId="{A1B8D037-B5C3-4F93-A0FF-182FE8E19446}" srcOrd="0" destOrd="0" presId="urn:microsoft.com/office/officeart/2005/8/layout/orgChart1"/>
    <dgm:cxn modelId="{1C7A810A-4899-460C-B382-EB9B28321BAC}" srcId="{8480AE0E-CBA9-4C6B-940D-357CF3ED54AC}" destId="{E39A41E9-4858-47EE-93FE-A259104DF3C4}" srcOrd="0" destOrd="0" parTransId="{DEB3A551-2541-411F-9642-C297912DBA86}" sibTransId="{2869C05E-057E-476D-B6EB-7294E2DB190B}"/>
    <dgm:cxn modelId="{46A2165B-FD63-4B8E-B8C1-12E4809891A3}" type="presOf" srcId="{E39A41E9-4858-47EE-93FE-A259104DF3C4}" destId="{BC5F6F23-EFB3-4F20-AADD-7EDA624B541C}" srcOrd="1" destOrd="0" presId="urn:microsoft.com/office/officeart/2005/8/layout/orgChart1"/>
    <dgm:cxn modelId="{01D80074-F2E8-4611-A092-E160858E5EAF}" srcId="{8480AE0E-CBA9-4C6B-940D-357CF3ED54AC}" destId="{022D8CDA-F38C-4447-8C77-E587BE9B8A71}" srcOrd="1" destOrd="0" parTransId="{BE680B40-8248-47E8-AEE0-FBF8C427502F}" sibTransId="{9D1E79C5-BBB1-4BD4-980A-B5AEF8793A71}"/>
    <dgm:cxn modelId="{985DCD88-684A-43DE-B00E-EE294D759EEB}" type="presOf" srcId="{8480AE0E-CBA9-4C6B-940D-357CF3ED54AC}" destId="{82DFD16A-D2AC-476D-BEF1-EE93B265CA05}" srcOrd="0" destOrd="0" presId="urn:microsoft.com/office/officeart/2005/8/layout/orgChart1"/>
    <dgm:cxn modelId="{7E4BECF4-9005-4EE2-AE76-0DFBBEA80A91}" type="presOf" srcId="{022D8CDA-F38C-4447-8C77-E587BE9B8A71}" destId="{2F8BC3AA-7DD5-4D36-9500-F9D66D2CB874}" srcOrd="1" destOrd="0" presId="urn:microsoft.com/office/officeart/2005/8/layout/orgChart1"/>
    <dgm:cxn modelId="{5B3F32FA-346B-4012-A214-B6CB48D5130C}" type="presOf" srcId="{E39A41E9-4858-47EE-93FE-A259104DF3C4}" destId="{031520F6-370D-4691-80F7-D5A6C0AC776D}" srcOrd="0" destOrd="0" presId="urn:microsoft.com/office/officeart/2005/8/layout/orgChart1"/>
    <dgm:cxn modelId="{F86A9984-F607-4FF7-8EDA-C4E3A6A3193F}" type="presParOf" srcId="{82DFD16A-D2AC-476D-BEF1-EE93B265CA05}" destId="{B46867CC-F299-4A12-B922-ABB9786176EE}" srcOrd="0" destOrd="0" presId="urn:microsoft.com/office/officeart/2005/8/layout/orgChart1"/>
    <dgm:cxn modelId="{54108E23-0C3A-4859-8B5A-E9E47C0162C4}" type="presParOf" srcId="{B46867CC-F299-4A12-B922-ABB9786176EE}" destId="{6F9AED15-EE58-48CA-9C51-A4D7C99E9A56}" srcOrd="0" destOrd="0" presId="urn:microsoft.com/office/officeart/2005/8/layout/orgChart1"/>
    <dgm:cxn modelId="{A99EF0A9-1595-403A-B7F9-A44AAB577D59}" type="presParOf" srcId="{6F9AED15-EE58-48CA-9C51-A4D7C99E9A56}" destId="{031520F6-370D-4691-80F7-D5A6C0AC776D}" srcOrd="0" destOrd="0" presId="urn:microsoft.com/office/officeart/2005/8/layout/orgChart1"/>
    <dgm:cxn modelId="{54AD572F-86EF-4208-8005-BFE1ACA7A3FF}" type="presParOf" srcId="{6F9AED15-EE58-48CA-9C51-A4D7C99E9A56}" destId="{BC5F6F23-EFB3-4F20-AADD-7EDA624B541C}" srcOrd="1" destOrd="0" presId="urn:microsoft.com/office/officeart/2005/8/layout/orgChart1"/>
    <dgm:cxn modelId="{4A68EA00-F7BD-40EC-9D8A-9482C3947D45}" type="presParOf" srcId="{B46867CC-F299-4A12-B922-ABB9786176EE}" destId="{38385DA3-98F3-4993-A858-5935BE5A93EB}" srcOrd="1" destOrd="0" presId="urn:microsoft.com/office/officeart/2005/8/layout/orgChart1"/>
    <dgm:cxn modelId="{4940F865-5EB2-4252-9C15-BFAF160DB803}" type="presParOf" srcId="{B46867CC-F299-4A12-B922-ABB9786176EE}" destId="{15CA5C1C-2F87-4E3F-A0DA-C1D8A02A409E}" srcOrd="2" destOrd="0" presId="urn:microsoft.com/office/officeart/2005/8/layout/orgChart1"/>
    <dgm:cxn modelId="{18BA3B5D-DC52-4469-93B8-1A8900FCDFE2}" type="presParOf" srcId="{82DFD16A-D2AC-476D-BEF1-EE93B265CA05}" destId="{37B75B39-B6CF-48B0-80A9-163DF2AA9C97}" srcOrd="1" destOrd="0" presId="urn:microsoft.com/office/officeart/2005/8/layout/orgChart1"/>
    <dgm:cxn modelId="{09DF125E-3E59-4258-B1D9-6E2E00E4B812}" type="presParOf" srcId="{37B75B39-B6CF-48B0-80A9-163DF2AA9C97}" destId="{B3DA5AF9-35BE-4270-8118-604A14DF956E}" srcOrd="0" destOrd="0" presId="urn:microsoft.com/office/officeart/2005/8/layout/orgChart1"/>
    <dgm:cxn modelId="{33D6F652-8523-4543-8E90-719945EABD11}" type="presParOf" srcId="{B3DA5AF9-35BE-4270-8118-604A14DF956E}" destId="{A1B8D037-B5C3-4F93-A0FF-182FE8E19446}" srcOrd="0" destOrd="0" presId="urn:microsoft.com/office/officeart/2005/8/layout/orgChart1"/>
    <dgm:cxn modelId="{342FDE38-3108-41A9-9DF3-4155A3DE5375}" type="presParOf" srcId="{B3DA5AF9-35BE-4270-8118-604A14DF956E}" destId="{2F8BC3AA-7DD5-4D36-9500-F9D66D2CB874}" srcOrd="1" destOrd="0" presId="urn:microsoft.com/office/officeart/2005/8/layout/orgChart1"/>
    <dgm:cxn modelId="{F309565F-0459-484A-BCDB-F6E55577A7D5}" type="presParOf" srcId="{37B75B39-B6CF-48B0-80A9-163DF2AA9C97}" destId="{504F3B2F-63D0-459F-A371-07E751D089EA}" srcOrd="1" destOrd="0" presId="urn:microsoft.com/office/officeart/2005/8/layout/orgChart1"/>
    <dgm:cxn modelId="{A2899336-260C-45B5-A946-5F7632ED099A}" type="presParOf" srcId="{37B75B39-B6CF-48B0-80A9-163DF2AA9C97}" destId="{E5B3B7F5-2D4D-4780-991B-69D71678FB5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520F6-370D-4691-80F7-D5A6C0AC776D}">
      <dsp:nvSpPr>
        <dsp:cNvPr id="0" name=""/>
        <dsp:cNvSpPr/>
      </dsp:nvSpPr>
      <dsp:spPr>
        <a:xfrm>
          <a:off x="2388" y="573670"/>
          <a:ext cx="4480191" cy="2240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hlinkClick xmlns:r="http://schemas.openxmlformats.org/officeDocument/2006/relationships" r:id="rId1"/>
            </a:rPr>
            <a:t>Levantamiento de información para proyecto académico primer acercamiento(Entrevista) (google.com)</a:t>
          </a:r>
        </a:p>
      </dsp:txBody>
      <dsp:txXfrm>
        <a:off x="2388" y="573670"/>
        <a:ext cx="4480191" cy="2240095"/>
      </dsp:txXfrm>
    </dsp:sp>
    <dsp:sp modelId="{A1B8D037-B5C3-4F93-A0FF-182FE8E19446}">
      <dsp:nvSpPr>
        <dsp:cNvPr id="0" name=""/>
        <dsp:cNvSpPr/>
      </dsp:nvSpPr>
      <dsp:spPr>
        <a:xfrm>
          <a:off x="5423420" y="573670"/>
          <a:ext cx="4480191" cy="2240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hlinkClick xmlns:r="http://schemas.openxmlformats.org/officeDocument/2006/relationships" r:id="rId2"/>
            </a:rPr>
            <a:t>Encuesta de caracterización proyecto (SIERP) (google.com)</a:t>
          </a:r>
        </a:p>
      </dsp:txBody>
      <dsp:txXfrm>
        <a:off x="5423420" y="573670"/>
        <a:ext cx="4480191" cy="2240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2C0E0-473E-4B2B-88F8-89CB375D9F48}" type="datetimeFigureOut">
              <a:rPr lang="es-CO" smtClean="0"/>
              <a:t>2/04/2023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942E7-B963-408E-8D21-EFCA26940C3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433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942E7-B963-408E-8D21-EFCA26940C33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481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7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8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7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20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33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81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8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88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7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5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8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1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9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35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f:/g/personal/jcmican1_soy_sena_edu_co/EsQNbqUzG8pIjVl1HfikYSIBn7dI_PHwbFvW4QcrF75XpA?e=dRiZ9z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soysena-my.sharepoint.com/:w:/g/personal/jcmican1_soy_sena_edu_co/ER5KNeJLTHNJkL_wSKgVsjgBE4b65OXe0B5f1O48z6zwaw?e=2JmGmR" TargetMode="External"/><Relationship Id="rId4" Type="http://schemas.openxmlformats.org/officeDocument/2006/relationships/hyperlink" Target="https://soysena-my.sharepoint.com/:f:/g/personal/jcmican1_soy_sena_edu_co/EitybC8_d39Ms1-QoatUYGABofugECjCngORwePEc88JGA?e=G4kGB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soysena-my.sharepoint.com/:w:/g/personal/jcmican1_soy_sena_edu_co/EQI54xnMZUdEgduXP7rBlzEBaJ0g6x8JQu69CY_OXrV4hA?e=dANqW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c271095.invisionapp.com/freehand/Weirframe-del-SIERP-W2m4Sd4nw?dsid_h=f9f2cc45d4b1cd7a1ffeac2468a84b7b1cfe888ea3b9db224e404fbc1d287b03&amp;uid_h=370721dd4e70422e419bc6a934642f5fcab5c05e762de61c06023d92a868d7a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soysena-my.sharepoint.com/:i:/g/personal/jcmican1_soy_sena_edu_co/ERicvloqPZNMuvJmWkbovMEB7PILkTBa8u9_21VqQjE3uQ?e=IiIzs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pngimg.es/download/27454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hyperlink" Target="https://madeheart.com/es/product/53539444/tabla-para-anotaciones-con-pinza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soysena-my.sharepoint.com/:w:/g/personal/jcmican1_soy_sena_edu_co/ETKYfc5vDB9EmPTSeh-5Mr8BYPSJpK2VGaCod53_B_xBYw?e=8AEi5C" TargetMode="External"/><Relationship Id="rId4" Type="http://schemas.openxmlformats.org/officeDocument/2006/relationships/hyperlink" Target="https://soysena-my.sharepoint.com/:w:/g/personal/jcmican1_soy_sena_edu_co/EcTz12TQ57VNjjgAZ6P8X7wBwUNUGf7p8bvJZuh-IUWwvA?e=eAyjn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jcmican1_soy_sena_edu_co/EX18bD4MvP1LnBLe19toSdsBFGTXheS87-n_xZ7K33A3Kg?e=ID0aPq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hyperlink" Target="https://soysena-my.sharepoint.com/:f:/g/personal/jcmican1_soy_sena_edu_co/EvO0Pjt7yrNDgePphEhR4U4BF-7D1mnfr5YWlvK0Kgualg?e=v3ctty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github.com/jcmican1/ProyectoSIERP/edit/main/README.md" TargetMode="External"/><Relationship Id="rId7" Type="http://schemas.openxmlformats.org/officeDocument/2006/relationships/hyperlink" Target="https://github.com/jcmican1/ProyectoSIERP/blob/main/README.m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s://lthub.ubc.ca/guides/github-instructor-guide/" TargetMode="Externa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i:/g/personal/jcmican1_soy_sena_edu_co/ETR3qij5wwxEgyDU3uWTYm4B2yC1WUiLWeha_7dpyDL7pw?e=LUcKJV" TargetMode="External"/><Relationship Id="rId7" Type="http://schemas.openxmlformats.org/officeDocument/2006/relationships/hyperlink" Target="https://soysena-my.sharepoint.com/:i:/g/personal/jcmican1_soy_sena_edu_co/EScM0oWq719OmfbUq7Ph_aYBPzAzvv1E2Hb44OmePPVATw?e=8xGoj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ysena-my.sharepoint.com/:i:/g/personal/jcmican1_soy_sena_edu_co/ESKsxAHwS4hPrVb9ma4VJHEBJzaYvryJCINOUpcUKd1_7A?e=NUinkD" TargetMode="External"/><Relationship Id="rId5" Type="http://schemas.openxmlformats.org/officeDocument/2006/relationships/hyperlink" Target="https://soysena-my.sharepoint.com/:i:/g/personal/jcmican1_soy_sena_edu_co/EQW525Y07wVNo1uxNkuaii4BOhJSw9IrdCtHC8tnU_j8wQ?e=4kzMyb" TargetMode="External"/><Relationship Id="rId4" Type="http://schemas.openxmlformats.org/officeDocument/2006/relationships/hyperlink" Target="https://soysena-my.sharepoint.com/:i:/g/personal/jcmican1_soy_sena_edu_co/EcvNMav4zQROpJlZRp-GuoYB0J5IrPoR8g0nFy49exMgkA?e=IZy1Zi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cap="none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Calibri Light"/>
              </a:rPr>
              <a:t>Sistema de inventa</a:t>
            </a:r>
            <a:r>
              <a:rPr lang="es-CO" sz="3400" cap="none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rio de materia prima para pizzería (SIMP) </a:t>
            </a:r>
            <a:endParaRPr lang="es-ES" sz="3400" cap="none" dirty="0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ES" sz="1600">
                <a:cs typeface="Calibri"/>
              </a:rPr>
              <a:t>Jhorman Alexander Culma Hermosa</a:t>
            </a:r>
            <a:endParaRPr lang="es-ES" sz="1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s-ES" sz="1600">
                <a:cs typeface="Calibri"/>
              </a:rPr>
              <a:t>Juan Carlos Mican Muñoz</a:t>
            </a:r>
            <a:endParaRPr lang="es-ES" sz="1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s-ES" sz="1600">
                <a:cs typeface="Calibri"/>
              </a:rPr>
              <a:t>2558104 G-1, grupo 3</a:t>
            </a:r>
            <a:endParaRPr lang="es-ES" sz="1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Calibri"/>
            </a:endParaRPr>
          </a:p>
        </p:txBody>
      </p:sp>
      <p:pic>
        <p:nvPicPr>
          <p:cNvPr id="46" name="Picture 4" descr="Números de la bolsa de valores">
            <a:extLst>
              <a:ext uri="{FF2B5EF4-FFF2-40B4-BE49-F238E27FC236}">
                <a16:creationId xmlns:a16="http://schemas.microsoft.com/office/drawing/2014/main" id="{A71A20C6-2241-7B8F-1D2E-D554AAAE4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38" b="24446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1E86-C724-3418-34C8-0B48984B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none" err="1"/>
              <a:t>Resultado</a:t>
            </a:r>
            <a:r>
              <a:rPr lang="es-CO" cap="none"/>
              <a:t> 2  de </a:t>
            </a:r>
            <a:r>
              <a:rPr lang="en-US" cap="none" err="1"/>
              <a:t>formulario</a:t>
            </a:r>
            <a:br>
              <a:rPr lang="es-CO" cap="none"/>
            </a:br>
            <a:br>
              <a:rPr lang="es-CO" cap="none"/>
            </a:br>
            <a:endParaRPr lang="es-CO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AC71B-34CB-15B0-6542-047FE5CB8EBB}"/>
              </a:ext>
            </a:extLst>
          </p:cNvPr>
          <p:cNvSpPr txBox="1"/>
          <p:nvPr/>
        </p:nvSpPr>
        <p:spPr>
          <a:xfrm>
            <a:off x="6420465" y="2666999"/>
            <a:ext cx="5122606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s-CO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Media: En promedio la gente prefiere los sistemas basados en la red de internet.</a:t>
            </a:r>
            <a:endParaRPr lang="es-CO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br>
              <a:rPr lang="es-CO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s-CO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Moda: Es la opción de en un futuro.</a:t>
            </a:r>
            <a:endParaRPr lang="es-CO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br>
              <a:rPr lang="es-CO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s-CO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Mediana: la mediana es 3 personas y está dentro de la opción de "en un futuro"</a:t>
            </a:r>
            <a:r>
              <a:rPr lang="es-CO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D05BF64-04DF-417E-C4E0-A9AD04882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192" y="2124138"/>
            <a:ext cx="5451627" cy="228968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083354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D03E-5C6C-8AC7-9F31-D9E5C4A4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BPMN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D3077F-7B58-F539-084F-4616D3385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92" y="2982041"/>
            <a:ext cx="3643674" cy="76517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6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3"/>
              </a:rPr>
              <a:t>SIERP</a:t>
            </a:r>
            <a:endParaRPr lang="en-US" sz="3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BD6438A9-B9EE-26D2-F067-C31C3118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994" y="1781903"/>
            <a:ext cx="6916633" cy="297415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53628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165A72B2-D87C-938B-4B60-D72D948EE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7591" r="-2" b="80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AB502A-C56A-0FB1-961E-1C1A1A32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846" y="553116"/>
            <a:ext cx="7093125" cy="8138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IEEE 830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491763-FCC8-7C93-F4E0-CB0A5F4E93F7}"/>
              </a:ext>
            </a:extLst>
          </p:cNvPr>
          <p:cNvSpPr txBox="1">
            <a:spLocks/>
          </p:cNvSpPr>
          <p:nvPr/>
        </p:nvSpPr>
        <p:spPr>
          <a:xfrm>
            <a:off x="67197" y="2324818"/>
            <a:ext cx="6030789" cy="1834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cap="none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hlinkClick r:id="rId4"/>
              </a:rPr>
              <a:t>Estandar de documentacion de requisitos de software</a:t>
            </a:r>
            <a:endParaRPr lang="en-US" sz="3600" cap="none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Picture 8" descr="Norma IEEE 830 by Andres Tascon">
            <a:hlinkClick r:id="rId5"/>
            <a:extLst>
              <a:ext uri="{FF2B5EF4-FFF2-40B4-BE49-F238E27FC236}">
                <a16:creationId xmlns:a16="http://schemas.microsoft.com/office/drawing/2014/main" id="{851B5E10-6388-26DE-3511-C2CC8C8EB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992" y="2619196"/>
            <a:ext cx="5417388" cy="33966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862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078-3DC4-F319-7C0B-CABA37EE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7638"/>
            <a:ext cx="9905998" cy="1905000"/>
          </a:xfrm>
        </p:spPr>
        <p:txBody>
          <a:bodyPr/>
          <a:lstStyle/>
          <a:p>
            <a:pPr algn="ctr"/>
            <a:r>
              <a:rPr lang="es-CO" sz="4000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Requisito</a:t>
            </a:r>
            <a:r>
              <a:rPr lang="en-US" sz="4000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s-CO" sz="4000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número</a:t>
            </a:r>
            <a:r>
              <a:rPr lang="en-US" sz="4000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1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DDDCC4E-81CA-4EE0-B2BC-B5F886E36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500" y="1847489"/>
            <a:ext cx="6735372" cy="4820729"/>
          </a:xfrm>
        </p:spPr>
      </p:pic>
    </p:spTree>
    <p:extLst>
      <p:ext uri="{BB962C8B-B14F-4D97-AF65-F5344CB8AC3E}">
        <p14:creationId xmlns:p14="http://schemas.microsoft.com/office/powerpoint/2010/main" val="177508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EF04-6A3E-5E3A-4F45-28BF0668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922" y="336430"/>
            <a:ext cx="9905998" cy="1905000"/>
          </a:xfrm>
        </p:spPr>
        <p:txBody>
          <a:bodyPr/>
          <a:lstStyle/>
          <a:p>
            <a:pPr algn="ctr"/>
            <a:r>
              <a:rPr lang="es-CO" sz="4000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Requisito</a:t>
            </a:r>
            <a:r>
              <a:rPr lang="en-US" sz="4000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 </a:t>
            </a:r>
            <a:r>
              <a:rPr lang="es-CO" sz="4000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número</a:t>
            </a:r>
            <a:r>
              <a:rPr lang="en-US" sz="4000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 2</a:t>
            </a:r>
            <a:endParaRPr lang="en-US" sz="40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E623CB-6372-D09B-91BB-C37427BE8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179" y="1948131"/>
            <a:ext cx="7400426" cy="4561936"/>
          </a:xfrm>
        </p:spPr>
      </p:pic>
    </p:spTree>
    <p:extLst>
      <p:ext uri="{BB962C8B-B14F-4D97-AF65-F5344CB8AC3E}">
        <p14:creationId xmlns:p14="http://schemas.microsoft.com/office/powerpoint/2010/main" val="25931756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29DE-357C-A314-43BA-B51CEF749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Casos de </a:t>
            </a:r>
            <a:r>
              <a:rPr lang="es-CO" cap="none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uso</a:t>
            </a:r>
            <a:endParaRPr lang="es-CO" cap="none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BF38-520C-C1FE-3A9C-C1996DA0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Caso de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5875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spositivo móvil con aplicaciones">
            <a:extLst>
              <a:ext uri="{FF2B5EF4-FFF2-40B4-BE49-F238E27FC236}">
                <a16:creationId xmlns:a16="http://schemas.microsoft.com/office/drawing/2014/main" id="{F9656A5B-CA69-966D-3F28-76A04F53D6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75C421-9386-B15A-1F17-9766408C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609601"/>
            <a:ext cx="8941569" cy="1905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O" sz="4800" cap="none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Casos de uso extendido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2AB7-7CA3-C9D3-7C4D-895C1010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2599762" cy="146746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4"/>
              </a:rPr>
              <a:t>Casos de uso extendidos para la aplicacion.</a:t>
            </a:r>
            <a:endParaRPr lang="en-US" sz="28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5E3A80A3-9F56-C837-8A21-8796487EF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99" y="2843213"/>
            <a:ext cx="5750181" cy="31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40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121F-C99E-C74E-B645-7301E963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Caso de uso extendido 1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1FF6FA8B-A3EF-AFD8-29B5-7E805630B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360" y="1892170"/>
            <a:ext cx="6973214" cy="4514785"/>
          </a:xfrm>
        </p:spPr>
      </p:pic>
    </p:spTree>
    <p:extLst>
      <p:ext uri="{BB962C8B-B14F-4D97-AF65-F5344CB8AC3E}">
        <p14:creationId xmlns:p14="http://schemas.microsoft.com/office/powerpoint/2010/main" val="18360007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121F-C99E-C74E-B645-7301E963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916"/>
            <a:ext cx="9905998" cy="1905000"/>
          </a:xfrm>
        </p:spPr>
        <p:txBody>
          <a:bodyPr/>
          <a:lstStyle/>
          <a:p>
            <a:pPr algn="ctr"/>
            <a:r>
              <a:rPr lang="es-CO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Caso de uso extendido 2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809B6679-F6B9-7FB3-BFDC-41664B093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143" y="1656873"/>
            <a:ext cx="7381481" cy="4978880"/>
          </a:xfrm>
        </p:spPr>
      </p:pic>
    </p:spTree>
    <p:extLst>
      <p:ext uri="{BB962C8B-B14F-4D97-AF65-F5344CB8AC3E}">
        <p14:creationId xmlns:p14="http://schemas.microsoft.com/office/powerpoint/2010/main" val="17315008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88C6-C983-59A3-0A5C-C2D1989DF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none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Wireframe</a:t>
            </a:r>
            <a:endParaRPr lang="en-US" err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D2FDB0-0EB3-8B81-D3E3-88160510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5295900"/>
            <a:ext cx="8676222" cy="68211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hlinkClick r:id="rId3"/>
              </a:rPr>
              <a:t>Planeacion de la distribucion de la aplicacion.</a:t>
            </a:r>
          </a:p>
          <a:p>
            <a:pPr marL="0" indent="0" algn="ctr">
              <a:buNone/>
            </a:pPr>
            <a:r>
              <a:rPr lang="en-US" sz="21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4"/>
              </a:rPr>
              <a:t>Wireframe</a:t>
            </a:r>
            <a:endParaRPr lang="en-US"/>
          </a:p>
          <a:p>
            <a:pPr marL="0" indent="0" algn="ctr">
              <a:buNone/>
            </a:pPr>
            <a:endParaRPr lang="en-US" sz="2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4F39D2-97CD-B96D-1156-75381A905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64" y="836719"/>
            <a:ext cx="11714671" cy="288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0984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5FB8-DA5A-BEA5-61C0-F0B50AEEC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>
            <a:normAutofit/>
          </a:bodyPr>
          <a:lstStyle/>
          <a:p>
            <a:r>
              <a:rPr lang="es-CO" cap="none">
                <a:cs typeface="Calibri Light"/>
              </a:rPr>
              <a:t>Objetivo GENERAL </a:t>
            </a:r>
            <a:endParaRPr lang="en-US" cap="none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2AE4-26C3-159C-6340-66B05232C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716462" cy="3124201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s-CO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Desarrollar e implementar un sistema de gestión de inventario efectivo que permita a la empresa mantener un control adecuado sobre los productos y materiales disponibles.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82811E-FB7E-4C44-8776-8FBD8D9AA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58732-4596-4018-974F-676F1F66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dora, lápiz, brújula, dinero y un papel con gráficos impresos en él">
            <a:extLst>
              <a:ext uri="{FF2B5EF4-FFF2-40B4-BE49-F238E27FC236}">
                <a16:creationId xmlns:a16="http://schemas.microsoft.com/office/drawing/2014/main" id="{2D64AC46-B845-0C3B-26E9-303D97453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44" r="17316" b="-2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57771FE-270F-3328-31FC-1FB20D0EA4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546" r="-1" b="2447"/>
          <a:stretch/>
        </p:blipFill>
        <p:spPr>
          <a:xfrm>
            <a:off x="6094942" y="37042"/>
            <a:ext cx="3767328" cy="3747805"/>
          </a:xfrm>
          <a:custGeom>
            <a:avLst/>
            <a:gdLst/>
            <a:ahLst/>
            <a:cxnLst/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00795-3901-96A2-6F00-A3CAA1A96560}"/>
              </a:ext>
            </a:extLst>
          </p:cNvPr>
          <p:cNvSpPr txBox="1"/>
          <p:nvPr/>
        </p:nvSpPr>
        <p:spPr>
          <a:xfrm>
            <a:off x="8831785" y="6657945"/>
            <a:ext cx="336021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n-US" sz="700">
                <a:solidFill>
                  <a:srgbClr val="FFFFFF"/>
                </a:solidFill>
              </a:rPr>
              <a:t> de Autor desconocido se concede bajo licencia de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Diagrama de flujo: conector fuera de página 7">
            <a:extLst>
              <a:ext uri="{FF2B5EF4-FFF2-40B4-BE49-F238E27FC236}">
                <a16:creationId xmlns:a16="http://schemas.microsoft.com/office/drawing/2014/main" id="{869F2AF9-42D3-3AD7-C787-80D82A45DF26}"/>
              </a:ext>
            </a:extLst>
          </p:cNvPr>
          <p:cNvSpPr/>
          <p:nvPr/>
        </p:nvSpPr>
        <p:spPr>
          <a:xfrm>
            <a:off x="10677525" y="-28575"/>
            <a:ext cx="609600" cy="609600"/>
          </a:xfrm>
          <a:prstGeom prst="flowChartOffpage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3">
            <a:extLst>
              <a:ext uri="{FF2B5EF4-FFF2-40B4-BE49-F238E27FC236}">
                <a16:creationId xmlns:a16="http://schemas.microsoft.com/office/drawing/2014/main" id="{3E84C7AF-305D-A2B4-FD2B-B72A702A9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2194" y="-8871"/>
            <a:ext cx="542925" cy="4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otoboard electrónico">
            <a:extLst>
              <a:ext uri="{FF2B5EF4-FFF2-40B4-BE49-F238E27FC236}">
                <a16:creationId xmlns:a16="http://schemas.microsoft.com/office/drawing/2014/main" id="{6AFBD7E6-A198-8337-0F08-0E266909C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3318C-6414-50EE-CECE-1036759A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2"/>
            <a:ext cx="8687216" cy="923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O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Ficha</a:t>
            </a:r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Tecnica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35477F-7C44-C100-F7CA-0DB4E06BF5F8}"/>
              </a:ext>
            </a:extLst>
          </p:cNvPr>
          <p:cNvSpPr txBox="1">
            <a:spLocks/>
          </p:cNvSpPr>
          <p:nvPr/>
        </p:nvSpPr>
        <p:spPr>
          <a:xfrm>
            <a:off x="823924" y="1936542"/>
            <a:ext cx="4718747" cy="18545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hlinkClick r:id="rId4"/>
              </a:rPr>
              <a:t>Especificacion de arquitectura de red y de equipos</a:t>
            </a:r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 </a:t>
            </a:r>
          </a:p>
        </p:txBody>
      </p:sp>
      <p:pic>
        <p:nvPicPr>
          <p:cNvPr id="8" name="Imagen 7" descr="Texto&#10;&#10;Descripción generada automáticamente">
            <a:hlinkClick r:id="rId5"/>
            <a:extLst>
              <a:ext uri="{FF2B5EF4-FFF2-40B4-BE49-F238E27FC236}">
                <a16:creationId xmlns:a16="http://schemas.microsoft.com/office/drawing/2014/main" id="{C3EB2B06-48E7-E465-B827-F12CE0EB0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5637" y="1936542"/>
            <a:ext cx="4012660" cy="417933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500912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27CE-7024-0EF8-131E-40E6DB19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s-CO" sz="2800" cap="none"/>
              <a:t>Proveedores</a:t>
            </a:r>
            <a:endParaRPr lang="es-CO" sz="2800" cap="none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FAD506-CD5E-2B1B-3F15-83A32AF3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2800">
                <a:hlinkClick r:id="rId3"/>
              </a:rPr>
              <a:t>Proveedores de equipos y servicios de hosting</a:t>
            </a:r>
          </a:p>
        </p:txBody>
      </p:sp>
      <p:pic>
        <p:nvPicPr>
          <p:cNvPr id="5" name="Marcador de contenido 4" descr="Parte superior aérea de un buque porta contenedores en el océano">
            <a:hlinkClick r:id="rId4"/>
            <a:extLst>
              <a:ext uri="{FF2B5EF4-FFF2-40B4-BE49-F238E27FC236}">
                <a16:creationId xmlns:a16="http://schemas.microsoft.com/office/drawing/2014/main" id="{D89FECE8-0152-4B15-E622-04CDD73C85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7" r="6813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085655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075E9-2545-1154-3FA7-508AA32C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cap="none"/>
              <a:t>Control de versiones </a:t>
            </a:r>
            <a:endParaRPr lang="es-CO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Imagen 7" descr="Forma&#10;&#10;Descripción generada automáticamente con confianza media">
            <a:hlinkClick r:id="rId3"/>
            <a:extLst>
              <a:ext uri="{FF2B5EF4-FFF2-40B4-BE49-F238E27FC236}">
                <a16:creationId xmlns:a16="http://schemas.microsoft.com/office/drawing/2014/main" id="{41E350F5-13AE-E812-7FF0-79424EF8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61738" y="609600"/>
            <a:ext cx="3657598" cy="20573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4" descr="Indicadores de volumen">
            <a:hlinkClick r:id="rId3"/>
            <a:extLst>
              <a:ext uri="{FF2B5EF4-FFF2-40B4-BE49-F238E27FC236}">
                <a16:creationId xmlns:a16="http://schemas.microsoft.com/office/drawing/2014/main" id="{13A44433-CCB7-1549-DEFF-6031D36E1C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34" b="8919"/>
          <a:stretch/>
        </p:blipFill>
        <p:spPr>
          <a:xfrm>
            <a:off x="707739" y="2947481"/>
            <a:ext cx="4765597" cy="2680635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9F5E3F1-02F1-B629-BD18-230C742F824E}"/>
              </a:ext>
            </a:extLst>
          </p:cNvPr>
          <p:cNvSpPr txBox="1">
            <a:spLocks/>
          </p:cNvSpPr>
          <p:nvPr/>
        </p:nvSpPr>
        <p:spPr>
          <a:xfrm>
            <a:off x="6096000" y="2774425"/>
            <a:ext cx="5435760" cy="3288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  <a:hlinkClick r:id="rId7"/>
              </a:rPr>
              <a:t>Documento readmi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F0B46B-72C6-8F9F-3E4C-332D2D96ABC8}"/>
              </a:ext>
            </a:extLst>
          </p:cNvPr>
          <p:cNvSpPr txBox="1"/>
          <p:nvPr/>
        </p:nvSpPr>
        <p:spPr>
          <a:xfrm>
            <a:off x="9511459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>
                <a:solidFill>
                  <a:srgbClr val="FFFFFF"/>
                </a:solidFill>
                <a:hlinkClick r:id="rId5" tooltip="https://lthub.ubc.ca/guides/github-instructor-guid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>
                <a:solidFill>
                  <a:srgbClr val="FFFFFF"/>
                </a:solidFill>
              </a:rPr>
              <a:t> de Autor desconocido está bajo licencia </a:t>
            </a:r>
            <a:r>
              <a:rPr lang="es-CO" sz="700">
                <a:solidFill>
                  <a:srgbClr val="FFFFFF"/>
                </a:solidFill>
                <a:hlinkClick r:id="rId8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s-CO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5226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98A6F1-2005-7549-8E3A-63020289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none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Gracias</a:t>
            </a:r>
            <a:endParaRPr 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B850CF8-7F64-1C79-3EE8-40F9E6329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999" y="701410"/>
            <a:ext cx="5462001" cy="546200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7962409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06E-AE86-61AA-BD28-FE04EF9AE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Bpmn</a:t>
            </a:r>
            <a:endParaRPr lang="en-US" sz="2800" err="1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2C33973-2DA3-CA6E-BE0A-8602D5531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s-CO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3"/>
              </a:rPr>
              <a:t>BPMN de reportes</a:t>
            </a:r>
            <a:endParaRPr lang="es-CO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s-CO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4"/>
              </a:rPr>
              <a:t>BPMN de modificación de compras</a:t>
            </a:r>
          </a:p>
          <a:p>
            <a:pPr>
              <a:buClr>
                <a:srgbClr val="FFFFFF"/>
              </a:buClr>
            </a:pPr>
            <a:r>
              <a:rPr lang="es-CO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5"/>
              </a:rPr>
              <a:t>BPMN de modificación de egresos</a:t>
            </a:r>
          </a:p>
          <a:p>
            <a:pPr>
              <a:buClr>
                <a:srgbClr val="FFFFFF"/>
              </a:buClr>
            </a:pPr>
            <a:r>
              <a:rPr lang="es-CO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6"/>
              </a:rPr>
              <a:t>BPMN de modificar ventas</a:t>
            </a:r>
          </a:p>
          <a:p>
            <a:pPr>
              <a:buClr>
                <a:srgbClr val="FFFFFF"/>
              </a:buClr>
            </a:pPr>
            <a:r>
              <a:rPr lang="es-CO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7"/>
              </a:rPr>
              <a:t>BPMN de modificación de inventario</a:t>
            </a:r>
          </a:p>
        </p:txBody>
      </p:sp>
    </p:spTree>
    <p:extLst>
      <p:ext uri="{BB962C8B-B14F-4D97-AF65-F5344CB8AC3E}">
        <p14:creationId xmlns:p14="http://schemas.microsoft.com/office/powerpoint/2010/main" val="72542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3C125-5D2A-E6C8-6C6D-78098C4B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AEB35F0-6F52-581B-2137-EEDC81E8D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464" y="2666999"/>
            <a:ext cx="6551896" cy="3124201"/>
          </a:xfrm>
        </p:spPr>
      </p:pic>
    </p:spTree>
    <p:extLst>
      <p:ext uri="{BB962C8B-B14F-4D97-AF65-F5344CB8AC3E}">
        <p14:creationId xmlns:p14="http://schemas.microsoft.com/office/powerpoint/2010/main" val="56684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a pared pintada con una flecha y una diana">
            <a:extLst>
              <a:ext uri="{FF2B5EF4-FFF2-40B4-BE49-F238E27FC236}">
                <a16:creationId xmlns:a16="http://schemas.microsoft.com/office/drawing/2014/main" id="{32B4C6B2-46EA-242B-4853-734AE8BD6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8958" r="-2" b="122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F8793-67A8-8A54-566F-AAD544EF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s-CO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Objetivos</a:t>
            </a:r>
            <a:r>
              <a:rPr lang="en-US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s-CO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específicos</a:t>
            </a:r>
            <a:endParaRPr lang="es-CO" cap="none" err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13C6BF-BA47-DCDB-2516-15533EEFF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23226"/>
            <a:ext cx="9905998" cy="3713672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FFFFFF"/>
              </a:buClr>
            </a:pPr>
            <a:r>
              <a:rPr lang="es-CO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Identificar el problema</a:t>
            </a:r>
          </a:p>
          <a:p>
            <a:pPr>
              <a:buClr>
                <a:srgbClr val="FFFFFF"/>
              </a:buClr>
            </a:pPr>
            <a:r>
              <a:rPr lang="es-CO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Levantar información</a:t>
            </a:r>
            <a:endParaRPr lang="es-CO"/>
          </a:p>
          <a:p>
            <a:pPr>
              <a:buClr>
                <a:srgbClr val="FFFFFF"/>
              </a:buClr>
            </a:pPr>
            <a:r>
              <a:rPr lang="es-CO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Identificar y validar los requisitos funciónales y no funcióneles del proyecto </a:t>
            </a:r>
          </a:p>
          <a:p>
            <a:pPr>
              <a:buClr>
                <a:srgbClr val="FFFFFF"/>
              </a:buClr>
            </a:pPr>
            <a:r>
              <a:rPr lang="es-CO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Modelar los casos de uso</a:t>
            </a:r>
          </a:p>
          <a:p>
            <a:pPr>
              <a:buClr>
                <a:srgbClr val="FFFFFF"/>
              </a:buClr>
            </a:pPr>
            <a:r>
              <a:rPr lang="es-CO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Documentar los casos de uso extendió</a:t>
            </a:r>
          </a:p>
          <a:p>
            <a:pPr>
              <a:buClr>
                <a:srgbClr val="FFFFFF"/>
              </a:buClr>
            </a:pPr>
            <a:r>
              <a:rPr lang="es-CO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Maquetar el proyecto.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s-CO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Desarrollar el sistema informático</a:t>
            </a:r>
          </a:p>
          <a:p>
            <a:pPr>
              <a:buClr>
                <a:srgbClr val="FFFFFF"/>
              </a:buClr>
            </a:pPr>
            <a:r>
              <a:rPr lang="es-CO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Validar la calidad del producto por medio de pruebas de software.</a:t>
            </a:r>
          </a:p>
          <a:p>
            <a:pPr>
              <a:buClr>
                <a:srgbClr val="FFFFFF"/>
              </a:buClr>
            </a:pPr>
            <a:r>
              <a:rPr lang="es-CO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Mantener el sistema informático</a:t>
            </a:r>
          </a:p>
          <a:p>
            <a:pPr>
              <a:buClr>
                <a:srgbClr val="FFFFFF"/>
              </a:buClr>
            </a:pPr>
            <a:endParaRPr lang="es-CO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s-CO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03402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6B29-44B1-2BF2-A7C6-6A773E88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s-CO" sz="2800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Pregunta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B6BE-FAAB-6565-A31A-321E30953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"¿Cómo se puede mejorar el control y la gestión de inventario en una empresa para evitar la falta de disponibilidad de productos y su mala gestión?"</a:t>
            </a:r>
            <a:endParaRPr lang="en-US" sz="2400" dirty="0"/>
          </a:p>
        </p:txBody>
      </p:sp>
      <p:pic>
        <p:nvPicPr>
          <p:cNvPr id="4" name="Picture 4" descr="Signo de interrogación amarillo">
            <a:extLst>
              <a:ext uri="{FF2B5EF4-FFF2-40B4-BE49-F238E27FC236}">
                <a16:creationId xmlns:a16="http://schemas.microsoft.com/office/drawing/2014/main" id="{4ED92A0C-5B4F-CF6F-5A93-9D847DEB3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17" r="3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4899290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FAB0-C354-4230-DC77-384CA807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Planteamiento del </a:t>
            </a:r>
            <a:r>
              <a:rPr lang="es-CO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problema</a:t>
            </a:r>
            <a:endParaRPr lang="es-CO" cap="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8608-D240-514F-23DB-DBD11046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08849"/>
            <a:ext cx="9905998" cy="3282351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CO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La empresa </a:t>
            </a:r>
            <a:r>
              <a:rPr lang="es-CO" dirty="0" err="1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Anguie</a:t>
            </a:r>
            <a:r>
              <a:rPr lang="es-CO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pizza enfrenta problemas de gestión de inventario sobre materia prima debido a la falta de sistemas de archivo y registro, lo que resulta en la falta de disponibilidad de ingredientes frescos y en el desperdicio de alimentos. Como resultado, la empresa está experimentando pérdidas económicas y baja eficiencia en su actividad empresarial. ¿Cómo podemos implementar un sistema </a:t>
            </a:r>
            <a:r>
              <a:rPr lang="es-CO" sz="2000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 </a:t>
            </a:r>
            <a:r>
              <a:rPr lang="es-CO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gestión </a:t>
            </a:r>
            <a:r>
              <a:rPr lang="es-CO" sz="2000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 </a:t>
            </a:r>
            <a:r>
              <a:rPr lang="es-CO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inventario efectivo para garantizar </a:t>
            </a:r>
            <a:r>
              <a:rPr lang="es-CO" sz="2000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la </a:t>
            </a:r>
            <a:r>
              <a:rPr lang="es-CO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disponibilidad constante </a:t>
            </a:r>
            <a:r>
              <a:rPr lang="es-CO" sz="2000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 los </a:t>
            </a:r>
            <a:r>
              <a:rPr lang="es-CO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ingredientes necesarios para la producción de pizzas frescas y de calidad, al tiempo que se minimiza el desperdicio de alimentos y se maximiza la eficiencia en el proceso </a:t>
            </a:r>
            <a:r>
              <a:rPr lang="es-CO" sz="2000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 </a:t>
            </a:r>
            <a:r>
              <a:rPr lang="es-CO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producción?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C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</a:t>
            </a:r>
            <a:endParaRPr lang="en-US" dirty="0"/>
          </a:p>
          <a:p>
            <a:pPr>
              <a:buClr>
                <a:srgbClr val="FFFFFF"/>
              </a:buClr>
            </a:pP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16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AD62-99EE-A4E1-B26B-122D8C28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pPr algn="ctr"/>
            <a:r>
              <a:rPr lang="es-CO" sz="4000" cap="non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Alcance del proyecto</a:t>
            </a:r>
            <a:endParaRPr lang="es-CO" sz="40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589E-6B3F-9B17-FA52-C0CF3C6DD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s-CO" sz="2400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El Sistema informático (SIMP)está compuesto por base de datos, motor de búsqueda, sistema de tratamiento de datos e interfaz gráfica eficiente y sencilla alojado en la red con el fin de registrar y tratar los datos del inventario de materia prima</a:t>
            </a:r>
          </a:p>
        </p:txBody>
      </p:sp>
    </p:spTree>
    <p:extLst>
      <p:ext uri="{BB962C8B-B14F-4D97-AF65-F5344CB8AC3E}">
        <p14:creationId xmlns:p14="http://schemas.microsoft.com/office/powerpoint/2010/main" val="9308011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C1264-400B-4116-1546-4F9ADF9B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s-CO" sz="4000" cap="non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Justificación</a:t>
            </a:r>
            <a:endParaRPr lang="es-CO" sz="40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FE22-915E-DBBA-7CAF-01E7596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113" y="2666999"/>
            <a:ext cx="9905998" cy="312420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endParaRPr lang="es-CO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s-CO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s-CO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endParaRPr lang="es-CO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s-C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En la actualidad la microempresa </a:t>
            </a:r>
            <a:r>
              <a:rPr lang="es-CO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Anguie</a:t>
            </a:r>
            <a:r>
              <a:rPr lang="es-C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no cuenta con el control de su inventario de materias primas como para poder competir en el contexto actual del mercado colombiano, ya que el mercado colombiano a raíz de la pandemia de coronavirus se avisto obligado a evolucionar e implementar sistemas informáticos para una mayor eficiencia y competitividad en el mercado; además de mantenerse competitivos obtendría beneficios como:</a:t>
            </a:r>
            <a:endParaRPr lang="es-CO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s-CO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La </a:t>
            </a:r>
            <a:r>
              <a:rPr lang="es-C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planeación </a:t>
            </a:r>
            <a:r>
              <a:rPr lang="es-CO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en compras de productos</a:t>
            </a:r>
            <a:r>
              <a:rPr lang="es-C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endParaRPr lang="es-CO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s-CO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Historial </a:t>
            </a:r>
            <a:r>
              <a:rPr lang="es-CO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del valor de los insumos</a:t>
            </a:r>
            <a:endParaRPr lang="es-CO" dirty="0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s-CO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Detección de productos infructíferos</a:t>
            </a:r>
            <a:endParaRPr lang="es-CO"/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s-CO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Ajustes de precios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s-CO" sz="15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s-CO" sz="15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endParaRPr lang="en-US" sz="15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5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954899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831A-919B-5C16-7C58-4C454B2B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cap="none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Formulários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514BDB-37FD-0C73-E23D-8E3FA1863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363887"/>
              </p:ext>
            </p:extLst>
          </p:nvPr>
        </p:nvGraphicFramePr>
        <p:xfrm>
          <a:off x="1141413" y="2361259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414422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16978-B2F7-FC36-4EF7-EFB2E4A2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2500" cap="none"/>
              <a:t>Resultado 1  de formulario</a:t>
            </a:r>
            <a:br>
              <a:rPr lang="es-CO" sz="2500" cap="none"/>
            </a:br>
            <a:br>
              <a:rPr lang="es-CO" sz="2500" cap="none"/>
            </a:br>
            <a:endParaRPr lang="es-CO" sz="25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1220F-EDAF-03B2-7A07-AA1095EA170E}"/>
              </a:ext>
            </a:extLst>
          </p:cNvPr>
          <p:cNvSpPr txBox="1"/>
          <p:nvPr/>
        </p:nvSpPr>
        <p:spPr>
          <a:xfrm>
            <a:off x="6420465" y="2666999"/>
            <a:ext cx="5122606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s-CO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Media: En promedio la gente prefiere los sistemas basados en la red de internet.</a:t>
            </a:r>
            <a:endParaRPr lang="en-US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</a:pPr>
            <a:br>
              <a:rPr lang="es-CO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s-CO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Moda: Sistemas basados en la red de internet.</a:t>
            </a:r>
            <a:endParaRPr lang="es-CO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</a:pPr>
            <a:br>
              <a:rPr lang="es-CO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s-CO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Mediana: Sistemas basados en la red de internet.</a:t>
            </a:r>
            <a:endParaRPr lang="es-CO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A24FF37-5806-D715-6BFE-B514AC2E0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192" y="2124138"/>
            <a:ext cx="5451627" cy="228968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7829383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Mesh</vt:lpstr>
      <vt:lpstr>Sistema de inventario de materia prima para pizzería (SIMP) </vt:lpstr>
      <vt:lpstr>Objetivo GENERAL </vt:lpstr>
      <vt:lpstr>Objetivos específicos</vt:lpstr>
      <vt:lpstr>Pregunta problema</vt:lpstr>
      <vt:lpstr>Planteamiento del problema</vt:lpstr>
      <vt:lpstr>Alcance del proyecto</vt:lpstr>
      <vt:lpstr>Justificación</vt:lpstr>
      <vt:lpstr>Formulários</vt:lpstr>
      <vt:lpstr>Resultado 1  de formulario  </vt:lpstr>
      <vt:lpstr>Resultado 2  de formulario  </vt:lpstr>
      <vt:lpstr>BPMN</vt:lpstr>
      <vt:lpstr>IEEE 830</vt:lpstr>
      <vt:lpstr>Requisito número 1</vt:lpstr>
      <vt:lpstr>Requisito número 2 </vt:lpstr>
      <vt:lpstr>Casos de uso</vt:lpstr>
      <vt:lpstr>Casos de uso extendido</vt:lpstr>
      <vt:lpstr>Caso de uso extendido 1</vt:lpstr>
      <vt:lpstr>Caso de uso extendido 2</vt:lpstr>
      <vt:lpstr>Wireframe</vt:lpstr>
      <vt:lpstr>Ficha Tecnica</vt:lpstr>
      <vt:lpstr>Proveedores</vt:lpstr>
      <vt:lpstr>Control de versiones </vt:lpstr>
      <vt:lpstr>Gracias</vt:lpstr>
      <vt:lpstr>Bpmn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65</cp:revision>
  <dcterms:created xsi:type="dcterms:W3CDTF">2022-10-19T14:13:50Z</dcterms:created>
  <dcterms:modified xsi:type="dcterms:W3CDTF">2023-04-02T19:36:58Z</dcterms:modified>
</cp:coreProperties>
</file>